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9" r:id="rId2"/>
    <p:sldId id="273" r:id="rId3"/>
    <p:sldId id="280" r:id="rId4"/>
    <p:sldId id="283" r:id="rId5"/>
    <p:sldId id="284" r:id="rId6"/>
    <p:sldId id="285" r:id="rId7"/>
    <p:sldId id="288" r:id="rId8"/>
    <p:sldId id="294" r:id="rId9"/>
    <p:sldId id="295" r:id="rId10"/>
    <p:sldId id="281" r:id="rId11"/>
    <p:sldId id="287" r:id="rId12"/>
    <p:sldId id="291" r:id="rId13"/>
    <p:sldId id="292" r:id="rId14"/>
    <p:sldId id="293" r:id="rId15"/>
    <p:sldId id="279"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1A1D1A-FEEB-B265-E329-E8F4E6D992C7}" v="2537" dt="2024-12-07T05:40:59.624"/>
    <p1510:client id="{F45690A8-49DD-4C5D-E7EB-2441A4889EDA}" v="481" dt="2024-12-07T05:48:43.7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7C69A-7848-46D0-9F00-27D9D1710ECF}" type="datetimeFigureOut">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3F1284-0F68-4E84-A7D6-9935BB43D7A9}" type="slidenum">
              <a:t>‹#›</a:t>
            </a:fld>
            <a:endParaRPr lang="en-US"/>
          </a:p>
        </p:txBody>
      </p:sp>
    </p:spTree>
    <p:extLst>
      <p:ext uri="{BB962C8B-B14F-4D97-AF65-F5344CB8AC3E}">
        <p14:creationId xmlns:p14="http://schemas.microsoft.com/office/powerpoint/2010/main" val="3374218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vscode-file:/vscode-app/c:/Users/Nicop/AppData/Local/Programs/Microsoft%20VS%20Code/resources/app/out/vs/code/electron-sandbox/workbench/workbench.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Remember: The normalized hist is a PDF</a:t>
            </a:r>
            <a:br>
              <a:rPr lang="en-US">
                <a:cs typeface="+mn-lt"/>
              </a:rPr>
            </a:br>
            <a:r>
              <a:rPr lang="en-US"/>
              <a:t>The KS test looks at the biggest difference between two cumulative distribution functions (CDFs). The CDF of a dataset tells you, for any value, what proportion of the data is below that value.</a:t>
            </a:r>
          </a:p>
          <a:p>
            <a:pPr marL="285750" indent="-285750">
              <a:buFont typeface="Arial"/>
              <a:buChar char="•"/>
            </a:pPr>
            <a:r>
              <a:rPr lang="en-US" b="1"/>
              <a:t>If two distributions are similar</a:t>
            </a:r>
            <a:r>
              <a:rPr lang="en-US"/>
              <a:t>, their CDFs will line up closely.</a:t>
            </a:r>
            <a:endParaRPr lang="en-US">
              <a:ea typeface="Calibri"/>
              <a:cs typeface="Calibri"/>
            </a:endParaRPr>
          </a:p>
          <a:p>
            <a:pPr marL="285750" indent="-285750">
              <a:buFont typeface="Arial"/>
              <a:buChar char="•"/>
            </a:pPr>
            <a:r>
              <a:rPr lang="en-US" b="1"/>
              <a:t>If two distributions are different</a:t>
            </a:r>
            <a:r>
              <a:rPr lang="en-US"/>
              <a:t>, their CDFs will diverge, and the test identifies the largest gap between them</a:t>
            </a:r>
            <a:endParaRPr lang="en-US">
              <a:ea typeface="Calibri"/>
              <a:cs typeface="Calibri"/>
            </a:endParaRPr>
          </a:p>
          <a:p>
            <a:r>
              <a:rPr lang="en-US">
                <a:ea typeface="Calibri"/>
                <a:cs typeface="Calibri"/>
              </a:rPr>
              <a:t>The KS test returns two values the d statistic (K-stat) and the </a:t>
            </a:r>
            <a:r>
              <a:rPr lang="en-US" err="1">
                <a:ea typeface="Calibri"/>
                <a:cs typeface="Calibri"/>
              </a:rPr>
              <a:t>Pval</a:t>
            </a:r>
            <a:r>
              <a:rPr lang="en-US">
                <a:ea typeface="Calibri"/>
                <a:cs typeface="Calibri"/>
              </a:rPr>
              <a:t>.</a:t>
            </a:r>
          </a:p>
          <a:p>
            <a:r>
              <a:rPr lang="en-US"/>
              <a:t>The </a:t>
            </a:r>
            <a:r>
              <a:rPr lang="en-US" b="1"/>
              <a:t>D-statistic</a:t>
            </a:r>
            <a:r>
              <a:rPr lang="en-US"/>
              <a:t> is the maximum absolute difference between the cumulative distribution functions (CDFs) of the two datasets (or between the dataset's CDF and a theoretical CDF).</a:t>
            </a:r>
            <a:endParaRPr lang="en-US">
              <a:ea typeface="Calibri"/>
              <a:cs typeface="Calibri"/>
            </a:endParaRPr>
          </a:p>
          <a:p>
            <a:pPr marL="171450" indent="-171450">
              <a:buFont typeface="Arial"/>
              <a:buChar char="•"/>
            </a:pPr>
            <a:r>
              <a:rPr lang="en-US"/>
              <a:t>It measures the </a:t>
            </a:r>
            <a:r>
              <a:rPr lang="en-US" b="1"/>
              <a:t>largest discrepancy</a:t>
            </a:r>
            <a:r>
              <a:rPr lang="en-US"/>
              <a:t> between the two distributions.</a:t>
            </a:r>
            <a:endParaRPr lang="en-US">
              <a:ea typeface="Calibri"/>
              <a:cs typeface="Calibri"/>
            </a:endParaRPr>
          </a:p>
          <a:p>
            <a:pPr marL="171450" indent="-171450">
              <a:buFont typeface="Arial"/>
              <a:buChar char="•"/>
            </a:pPr>
            <a:r>
              <a:rPr lang="en-US" b="1"/>
              <a:t>Range:</a:t>
            </a:r>
            <a:r>
              <a:rPr lang="en-US"/>
              <a:t> 0≤D≤1 .</a:t>
            </a:r>
            <a:endParaRPr lang="en-US">
              <a:ea typeface="Calibri"/>
              <a:cs typeface="Calibri"/>
            </a:endParaRPr>
          </a:p>
          <a:p>
            <a:pPr marL="171450" indent="-171450">
              <a:buFont typeface="Arial"/>
              <a:buChar char="•"/>
            </a:pPr>
            <a:r>
              <a:rPr lang="en-US"/>
              <a:t>D=0 The two distributions are identical.</a:t>
            </a:r>
            <a:endParaRPr lang="en-US">
              <a:ea typeface="Calibri"/>
              <a:cs typeface="Calibri"/>
            </a:endParaRPr>
          </a:p>
          <a:p>
            <a:pPr marL="171450" indent="-171450">
              <a:buFont typeface="Arial"/>
              <a:buChar char="•"/>
            </a:pPr>
            <a:r>
              <a:rPr lang="en-US"/>
              <a:t>Larger D: Greater differences between the distributions.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A03F1284-0F68-4E84-A7D6-9935BB43D7A9}" type="slidenum">
              <a:t>3</a:t>
            </a:fld>
            <a:endParaRPr lang="en-US"/>
          </a:p>
        </p:txBody>
      </p:sp>
    </p:spTree>
    <p:extLst>
      <p:ext uri="{BB962C8B-B14F-4D97-AF65-F5344CB8AC3E}">
        <p14:creationId xmlns:p14="http://schemas.microsoft.com/office/powerpoint/2010/main" val="528497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point along the spline, we compute a perpendicular direction and extract a thin slice of pixels. These slices represent cross-sections through the worm and are the building blocks for straightening.</a:t>
            </a:r>
          </a:p>
        </p:txBody>
      </p:sp>
      <p:sp>
        <p:nvSpPr>
          <p:cNvPr id="4" name="Slide Number Placeholder 3"/>
          <p:cNvSpPr>
            <a:spLocks noGrp="1"/>
          </p:cNvSpPr>
          <p:nvPr>
            <p:ph type="sldNum" sz="quarter" idx="5"/>
          </p:nvPr>
        </p:nvSpPr>
        <p:spPr/>
        <p:txBody>
          <a:bodyPr/>
          <a:lstStyle/>
          <a:p>
            <a:fld id="{A03F1284-0F68-4E84-A7D6-9935BB43D7A9}" type="slidenum">
              <a:rPr lang="en-US"/>
              <a:t>12</a:t>
            </a:fld>
            <a:endParaRPr lang="en-US"/>
          </a:p>
        </p:txBody>
      </p:sp>
    </p:spTree>
    <p:extLst>
      <p:ext uri="{BB962C8B-B14F-4D97-AF65-F5344CB8AC3E}">
        <p14:creationId xmlns:p14="http://schemas.microsoft.com/office/powerpoint/2010/main" val="4128442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stack the perpendicular slices vertically to reconstruct the worm in a straightened format. The worm’s curvature is removed, leaving a clear, linear representation.</a:t>
            </a:r>
          </a:p>
        </p:txBody>
      </p:sp>
      <p:sp>
        <p:nvSpPr>
          <p:cNvPr id="4" name="Slide Number Placeholder 3"/>
          <p:cNvSpPr>
            <a:spLocks noGrp="1"/>
          </p:cNvSpPr>
          <p:nvPr>
            <p:ph type="sldNum" sz="quarter" idx="5"/>
          </p:nvPr>
        </p:nvSpPr>
        <p:spPr/>
        <p:txBody>
          <a:bodyPr/>
          <a:lstStyle/>
          <a:p>
            <a:fld id="{A03F1284-0F68-4E84-A7D6-9935BB43D7A9}" type="slidenum">
              <a:rPr lang="en-US"/>
              <a:t>13</a:t>
            </a:fld>
            <a:endParaRPr lang="en-US"/>
          </a:p>
        </p:txBody>
      </p:sp>
    </p:spTree>
    <p:extLst>
      <p:ext uri="{BB962C8B-B14F-4D97-AF65-F5344CB8AC3E}">
        <p14:creationId xmlns:p14="http://schemas.microsoft.com/office/powerpoint/2010/main" val="2716254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straightened worm is rotated 90° to align it horizontally. We clean the mask using morphological operations and filtering ensuring the final image is free from artifacts.</a:t>
            </a:r>
          </a:p>
        </p:txBody>
      </p:sp>
      <p:sp>
        <p:nvSpPr>
          <p:cNvPr id="4" name="Slide Number Placeholder 3"/>
          <p:cNvSpPr>
            <a:spLocks noGrp="1"/>
          </p:cNvSpPr>
          <p:nvPr>
            <p:ph type="sldNum" sz="quarter" idx="5"/>
          </p:nvPr>
        </p:nvSpPr>
        <p:spPr/>
        <p:txBody>
          <a:bodyPr/>
          <a:lstStyle/>
          <a:p>
            <a:fld id="{A03F1284-0F68-4E84-A7D6-9935BB43D7A9}" type="slidenum">
              <a:rPr lang="en-US"/>
              <a:t>14</a:t>
            </a:fld>
            <a:endParaRPr lang="en-US"/>
          </a:p>
        </p:txBody>
      </p:sp>
    </p:spTree>
    <p:extLst>
      <p:ext uri="{BB962C8B-B14F-4D97-AF65-F5344CB8AC3E}">
        <p14:creationId xmlns:p14="http://schemas.microsoft.com/office/powerpoint/2010/main" val="505114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03F1284-0F68-4E84-A7D6-9935BB43D7A9}" type="slidenum">
              <a:t>4</a:t>
            </a:fld>
            <a:endParaRPr lang="en-US"/>
          </a:p>
        </p:txBody>
      </p:sp>
    </p:spTree>
    <p:extLst>
      <p:ext uri="{BB962C8B-B14F-4D97-AF65-F5344CB8AC3E}">
        <p14:creationId xmlns:p14="http://schemas.microsoft.com/office/powerpoint/2010/main" val="133274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A03F1284-0F68-4E84-A7D6-9935BB43D7A9}" type="slidenum">
              <a:t>5</a:t>
            </a:fld>
            <a:endParaRPr lang="en-US"/>
          </a:p>
        </p:txBody>
      </p:sp>
    </p:spTree>
    <p:extLst>
      <p:ext uri="{BB962C8B-B14F-4D97-AF65-F5344CB8AC3E}">
        <p14:creationId xmlns:p14="http://schemas.microsoft.com/office/powerpoint/2010/main" val="2996578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adaptive thresholding algorithm to use. In this case, </a:t>
            </a:r>
            <a:r>
              <a:rPr lang="en-US">
                <a:hlinkClick r:id="rId3"/>
              </a:rPr>
              <a:t>cv2.ADAPTIVE_THRESH_GAUSSIAN_C</a:t>
            </a:r>
            <a:r>
              <a:rPr lang="en-US"/>
              <a:t> is used, which means the threshold value is calculated using a Gaussian-weighted sum of the neighborhood values minus the constant (set to 3)</a:t>
            </a:r>
            <a:br>
              <a:rPr lang="en-US">
                <a:cs typeface="+mn-lt"/>
              </a:rPr>
            </a:br>
            <a:br>
              <a:rPr lang="en-US">
                <a:cs typeface="+mn-lt"/>
              </a:rPr>
            </a:br>
            <a:r>
              <a:rPr lang="en-US">
                <a:ea typeface="Calibri"/>
                <a:cs typeface="Calibri"/>
              </a:rPr>
              <a:t>The idea is that it will preserve fine details especially around the head and tail of the worm.</a:t>
            </a:r>
          </a:p>
          <a:p>
            <a:pPr marL="171450" indent="-171450">
              <a:buFont typeface="Arial"/>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A03F1284-0F68-4E84-A7D6-9935BB43D7A9}" type="slidenum">
              <a:t>6</a:t>
            </a:fld>
            <a:endParaRPr lang="en-US"/>
          </a:p>
        </p:txBody>
      </p:sp>
    </p:spTree>
    <p:extLst>
      <p:ext uri="{BB962C8B-B14F-4D97-AF65-F5344CB8AC3E}">
        <p14:creationId xmlns:p14="http://schemas.microsoft.com/office/powerpoint/2010/main" val="587938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aspect ratio is just the height and width of the bounding box of the worm. This approach worked better than using the area of the worm because of the debris in some frame were thick blobs which had high area after binarization. </a:t>
            </a:r>
            <a:endParaRPr lang="en-US">
              <a:ea typeface="Calibri"/>
              <a:cs typeface="Calibri"/>
            </a:endParaRPr>
          </a:p>
          <a:p>
            <a:pPr marL="171450" indent="-171450">
              <a:buFont typeface="Arial"/>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A03F1284-0F68-4E84-A7D6-9935BB43D7A9}" type="slidenum">
              <a:t>7</a:t>
            </a:fld>
            <a:endParaRPr lang="en-US"/>
          </a:p>
        </p:txBody>
      </p:sp>
    </p:spTree>
    <p:extLst>
      <p:ext uri="{BB962C8B-B14F-4D97-AF65-F5344CB8AC3E}">
        <p14:creationId xmlns:p14="http://schemas.microsoft.com/office/powerpoint/2010/main" val="3460339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pPr marL="171450" indent="-171450">
              <a:buFont typeface="Arial"/>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A03F1284-0F68-4E84-A7D6-9935BB43D7A9}" type="slidenum">
              <a:t>8</a:t>
            </a:fld>
            <a:endParaRPr lang="en-US"/>
          </a:p>
        </p:txBody>
      </p:sp>
    </p:spTree>
    <p:extLst>
      <p:ext uri="{BB962C8B-B14F-4D97-AF65-F5344CB8AC3E}">
        <p14:creationId xmlns:p14="http://schemas.microsoft.com/office/powerpoint/2010/main" val="2010904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03F1284-0F68-4E84-A7D6-9935BB43D7A9}" type="slidenum">
              <a:t>9</a:t>
            </a:fld>
            <a:endParaRPr lang="en-US"/>
          </a:p>
        </p:txBody>
      </p:sp>
    </p:spTree>
    <p:extLst>
      <p:ext uri="{BB962C8B-B14F-4D97-AF65-F5344CB8AC3E}">
        <p14:creationId xmlns:p14="http://schemas.microsoft.com/office/powerpoint/2010/main" val="419852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skeletonize the worm mask to extract its centerline. This skeleton provides a single-pixel-wide representation of the worm, which will serve as the foundation for extracting the backbone.</a:t>
            </a:r>
            <a:br>
              <a:rPr lang="en-US" dirty="0">
                <a:cs typeface="+mn-lt"/>
              </a:rPr>
            </a:br>
            <a:r>
              <a:rPr lang="en-US" dirty="0"/>
              <a:t>Endpoints are detected as skeleton pixels with only one neighbor. These points represent the worm’s head and tail, which are crucial for defining the backbone.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A03F1284-0F68-4E84-A7D6-9935BB43D7A9}" type="slidenum">
              <a:rPr lang="en-US"/>
              <a:t>10</a:t>
            </a:fld>
            <a:endParaRPr lang="en-US"/>
          </a:p>
        </p:txBody>
      </p:sp>
    </p:spTree>
    <p:extLst>
      <p:ext uri="{BB962C8B-B14F-4D97-AF65-F5344CB8AC3E}">
        <p14:creationId xmlns:p14="http://schemas.microsoft.com/office/powerpoint/2010/main" val="3726318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extract the backbone, we calculate the longest path between the two furthest endpoints along the skeleton. This path represents the worm’s central axis.</a:t>
            </a:r>
            <a:br>
              <a:rPr lang="en-US" dirty="0">
                <a:cs typeface="+mn-lt"/>
              </a:rPr>
            </a:br>
            <a:r>
              <a:rPr lang="en-US" dirty="0"/>
              <a:t>We fit a smooth spline through the backbone points. The spline provides a continuous and smooth representation of the worm’s centerline, which is essential for precise sampling.</a:t>
            </a:r>
            <a:br>
              <a:rPr lang="en-US" dirty="0">
                <a:ea typeface="Calibri"/>
                <a:cs typeface="+mn-lt"/>
              </a:rPr>
            </a:br>
            <a:r>
              <a:rPr lang="en-US" dirty="0"/>
              <a:t>To avoid clipping the worm’s tips, we extend the backbone spline beyond its detected endpoints. This ensures that the head and tail are included in the straightened image.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A03F1284-0F68-4E84-A7D6-9935BB43D7A9}" type="slidenum">
              <a:rPr lang="en-US"/>
              <a:t>11</a:t>
            </a:fld>
            <a:endParaRPr lang="en-US"/>
          </a:p>
        </p:txBody>
      </p:sp>
    </p:spTree>
    <p:extLst>
      <p:ext uri="{BB962C8B-B14F-4D97-AF65-F5344CB8AC3E}">
        <p14:creationId xmlns:p14="http://schemas.microsoft.com/office/powerpoint/2010/main" val="853570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12/6/2024</a:t>
            </a:fld>
            <a:endParaRPr lang="en-US"/>
          </a:p>
        </p:txBody>
      </p:sp>
      <p:sp>
        <p:nvSpPr>
          <p:cNvPr id="5" name="Footer Placeholder 4"/>
          <p:cNvSpPr>
            <a:spLocks noGrp="1"/>
          </p:cNvSpPr>
          <p:nvPr>
            <p:ph type="ftr" sz="quarter" idx="11"/>
          </p:nvPr>
        </p:nvSpPr>
        <p:spPr/>
        <p:txBody>
          <a:bodyPr/>
          <a:lstStyle/>
          <a:p>
            <a:r>
              <a:rPr lang="en-US"/>
              <a:t>Samir</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12/6/2024</a:t>
            </a:fld>
            <a:endParaRPr lang="en-US"/>
          </a:p>
        </p:txBody>
      </p:sp>
      <p:sp>
        <p:nvSpPr>
          <p:cNvPr id="5" name="Footer Placeholder 4"/>
          <p:cNvSpPr>
            <a:spLocks noGrp="1"/>
          </p:cNvSpPr>
          <p:nvPr>
            <p:ph type="ftr" sz="quarter" idx="11"/>
          </p:nvPr>
        </p:nvSpPr>
        <p:spPr/>
        <p:txBody>
          <a:bodyPr/>
          <a:lstStyle/>
          <a:p>
            <a:r>
              <a:rPr lang="en-US"/>
              <a:t>Samir</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12/6/2024</a:t>
            </a:fld>
            <a:endParaRPr lang="en-US"/>
          </a:p>
        </p:txBody>
      </p:sp>
      <p:sp>
        <p:nvSpPr>
          <p:cNvPr id="5" name="Footer Placeholder 4"/>
          <p:cNvSpPr>
            <a:spLocks noGrp="1"/>
          </p:cNvSpPr>
          <p:nvPr>
            <p:ph type="ftr" sz="quarter" idx="11"/>
          </p:nvPr>
        </p:nvSpPr>
        <p:spPr/>
        <p:txBody>
          <a:bodyPr/>
          <a:lstStyle/>
          <a:p>
            <a:r>
              <a:rPr lang="en-US"/>
              <a:t>Samir</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BA3A96-4E23-D4B6-DBB4-08822BB4258A}"/>
              </a:ext>
            </a:extLst>
          </p:cNvPr>
          <p:cNvSpPr>
            <a:spLocks noGrp="1"/>
          </p:cNvSpPr>
          <p:nvPr>
            <p:ph type="pic" sz="quarter" idx="10"/>
          </p:nvPr>
        </p:nvSpPr>
        <p:spPr>
          <a:xfrm>
            <a:off x="0" y="3352801"/>
            <a:ext cx="12192000" cy="3505199"/>
          </a:xfrm>
          <a:prstGeom prst="rect">
            <a:avLst/>
          </a:prstGeom>
        </p:spPr>
        <p:txBody>
          <a:bodyPr/>
          <a:lstStyle/>
          <a:p>
            <a:endParaRPr lang="en-US"/>
          </a:p>
        </p:txBody>
      </p:sp>
      <p:sp>
        <p:nvSpPr>
          <p:cNvPr id="6" name="Text Placeholder 5">
            <a:extLst>
              <a:ext uri="{FF2B5EF4-FFF2-40B4-BE49-F238E27FC236}">
                <a16:creationId xmlns:a16="http://schemas.microsoft.com/office/drawing/2014/main" id="{8956F553-33DC-34BB-18A0-E2108439C114}"/>
              </a:ext>
            </a:extLst>
          </p:cNvPr>
          <p:cNvSpPr>
            <a:spLocks noGrp="1"/>
          </p:cNvSpPr>
          <p:nvPr>
            <p:ph type="body" sz="quarter" idx="11" hasCustomPrompt="1"/>
          </p:nvPr>
        </p:nvSpPr>
        <p:spPr>
          <a:xfrm>
            <a:off x="762000" y="1143000"/>
            <a:ext cx="7621952" cy="1159185"/>
          </a:xfrm>
          <a:prstGeom prst="rect">
            <a:avLst/>
          </a:prstGeom>
        </p:spPr>
        <p:txBody>
          <a:bodyPr/>
          <a:lstStyle>
            <a:lvl1pPr marL="0" indent="0">
              <a:lnSpc>
                <a:spcPts val="4800"/>
              </a:lnSpc>
              <a:buNone/>
              <a:defRPr sz="4800" b="1" i="0" cap="all" baseline="0">
                <a:latin typeface="Arial" panose="020B0604020202020204" pitchFamily="34" charset="0"/>
                <a:cs typeface="Arial" panose="020B0604020202020204" pitchFamily="34" charset="0"/>
              </a:defRPr>
            </a:lvl1pPr>
          </a:lstStyle>
          <a:p>
            <a:pPr lvl="0"/>
            <a:r>
              <a:rPr lang="en-US"/>
              <a:t>LOREM IPSUM dolor SIT AMET</a:t>
            </a:r>
          </a:p>
        </p:txBody>
      </p:sp>
      <p:sp>
        <p:nvSpPr>
          <p:cNvPr id="2" name="Text Placeholder 5">
            <a:extLst>
              <a:ext uri="{FF2B5EF4-FFF2-40B4-BE49-F238E27FC236}">
                <a16:creationId xmlns:a16="http://schemas.microsoft.com/office/drawing/2014/main" id="{CEE6767C-5E10-65C9-AC4A-4C961038B9E8}"/>
              </a:ext>
            </a:extLst>
          </p:cNvPr>
          <p:cNvSpPr>
            <a:spLocks noGrp="1"/>
          </p:cNvSpPr>
          <p:nvPr>
            <p:ph type="body" sz="quarter" idx="12" hasCustomPrompt="1"/>
          </p:nvPr>
        </p:nvSpPr>
        <p:spPr>
          <a:xfrm>
            <a:off x="762000" y="2479746"/>
            <a:ext cx="4502863" cy="345989"/>
          </a:xfrm>
          <a:prstGeom prst="rect">
            <a:avLst/>
          </a:prstGeom>
        </p:spPr>
        <p:txBody>
          <a:bodyPr/>
          <a:lstStyle>
            <a:lvl1pPr marL="0" indent="0">
              <a:lnSpc>
                <a:spcPct val="100000"/>
              </a:lnSpc>
              <a:buNone/>
              <a:defRPr sz="1500" b="0" i="0" cap="all" baseline="0">
                <a:solidFill>
                  <a:srgbClr val="D9222A"/>
                </a:solidFill>
                <a:latin typeface="Arial" panose="020B0604020202020204" pitchFamily="34" charset="0"/>
                <a:cs typeface="Arial" panose="020B0604020202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52071483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eighted Right - Ligh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89341F5-CCFE-64B0-1837-6217B98731E7}"/>
              </a:ext>
            </a:extLst>
          </p:cNvPr>
          <p:cNvSpPr>
            <a:spLocks noGrp="1"/>
          </p:cNvSpPr>
          <p:nvPr>
            <p:ph type="body" sz="quarter" idx="13" hasCustomPrompt="1"/>
          </p:nvPr>
        </p:nvSpPr>
        <p:spPr>
          <a:xfrm>
            <a:off x="762001" y="2549525"/>
            <a:ext cx="3502502" cy="2499905"/>
          </a:xfrm>
          <a:prstGeom prst="rect">
            <a:avLst/>
          </a:prstGeom>
        </p:spPr>
        <p:txBody>
          <a:bodyPr/>
          <a:lstStyle>
            <a:lvl1pPr marL="0" indent="0">
              <a:lnSpc>
                <a:spcPts val="1600"/>
              </a:lnSpc>
              <a:spcBef>
                <a:spcPts val="200"/>
              </a:spcBef>
              <a:buNone/>
              <a:defRPr sz="1200">
                <a:latin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p:txBody>
      </p:sp>
      <p:sp>
        <p:nvSpPr>
          <p:cNvPr id="9" name="Text Placeholder 5">
            <a:extLst>
              <a:ext uri="{FF2B5EF4-FFF2-40B4-BE49-F238E27FC236}">
                <a16:creationId xmlns:a16="http://schemas.microsoft.com/office/drawing/2014/main" id="{7967647E-B704-857B-4964-25D0A4002427}"/>
              </a:ext>
            </a:extLst>
          </p:cNvPr>
          <p:cNvSpPr>
            <a:spLocks noGrp="1"/>
          </p:cNvSpPr>
          <p:nvPr>
            <p:ph type="body" sz="quarter" idx="15" hasCustomPrompt="1"/>
          </p:nvPr>
        </p:nvSpPr>
        <p:spPr>
          <a:xfrm>
            <a:off x="4798577" y="2549526"/>
            <a:ext cx="6631422" cy="2499904"/>
          </a:xfrm>
          <a:prstGeom prst="rect">
            <a:avLst/>
          </a:prstGeom>
        </p:spPr>
        <p:txBody>
          <a:bodyPr/>
          <a:lstStyle>
            <a:lvl1pPr marL="0" indent="0">
              <a:lnSpc>
                <a:spcPts val="1600"/>
              </a:lnSpc>
              <a:spcBef>
                <a:spcPts val="200"/>
              </a:spcBef>
              <a:buFont typeface="Arial" panose="020B0604020202020204" pitchFamily="34" charset="0"/>
              <a:buNone/>
              <a:defRPr sz="1200">
                <a:latin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a:p>
            <a:pPr lvl="0"/>
            <a:endParaRPr lang="en-US"/>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a:t>
            </a:r>
          </a:p>
        </p:txBody>
      </p:sp>
      <p:sp>
        <p:nvSpPr>
          <p:cNvPr id="14" name="Text Placeholder 5">
            <a:extLst>
              <a:ext uri="{FF2B5EF4-FFF2-40B4-BE49-F238E27FC236}">
                <a16:creationId xmlns:a16="http://schemas.microsoft.com/office/drawing/2014/main" id="{9BC95362-6245-5821-50B8-9C8F82B79213}"/>
              </a:ext>
            </a:extLst>
          </p:cNvPr>
          <p:cNvSpPr>
            <a:spLocks noGrp="1"/>
          </p:cNvSpPr>
          <p:nvPr>
            <p:ph type="body" sz="quarter" idx="16" hasCustomPrompt="1"/>
          </p:nvPr>
        </p:nvSpPr>
        <p:spPr>
          <a:xfrm>
            <a:off x="762000" y="1143000"/>
            <a:ext cx="3502503" cy="627679"/>
          </a:xfrm>
          <a:prstGeom prst="rect">
            <a:avLst/>
          </a:prstGeom>
        </p:spPr>
        <p:txBody>
          <a:bodyPr/>
          <a:lstStyle>
            <a:lvl1pPr marL="0" indent="0">
              <a:lnSpc>
                <a:spcPts val="2200"/>
              </a:lnSpc>
              <a:buNone/>
              <a:defRPr sz="2200" b="1" i="0" cap="all" baseline="0">
                <a:latin typeface="Arial" panose="020B0604020202020204" pitchFamily="34" charset="0"/>
                <a:cs typeface="Arial" panose="020B0604020202020204" pitchFamily="34" charset="0"/>
              </a:defRPr>
            </a:lvl1pPr>
          </a:lstStyle>
          <a:p>
            <a:pPr lvl="0"/>
            <a:r>
              <a:rPr lang="en-US"/>
              <a:t>LOREM IPSUM dolor sit </a:t>
            </a:r>
            <a:r>
              <a:rPr lang="en-US" err="1"/>
              <a:t>amet</a:t>
            </a:r>
            <a:endParaRPr lang="en-US"/>
          </a:p>
        </p:txBody>
      </p:sp>
      <p:sp>
        <p:nvSpPr>
          <p:cNvPr id="15" name="Text Placeholder 5">
            <a:extLst>
              <a:ext uri="{FF2B5EF4-FFF2-40B4-BE49-F238E27FC236}">
                <a16:creationId xmlns:a16="http://schemas.microsoft.com/office/drawing/2014/main" id="{F81CD70C-2BA3-A14D-5B07-CBF173116296}"/>
              </a:ext>
            </a:extLst>
          </p:cNvPr>
          <p:cNvSpPr>
            <a:spLocks noGrp="1"/>
          </p:cNvSpPr>
          <p:nvPr>
            <p:ph type="body" sz="quarter" idx="17" hasCustomPrompt="1"/>
          </p:nvPr>
        </p:nvSpPr>
        <p:spPr>
          <a:xfrm>
            <a:off x="762000" y="1780196"/>
            <a:ext cx="3502504" cy="345989"/>
          </a:xfrm>
          <a:prstGeom prst="rect">
            <a:avLst/>
          </a:prstGeom>
        </p:spPr>
        <p:txBody>
          <a:bodyPr/>
          <a:lstStyle>
            <a:lvl1pPr marL="0" indent="0">
              <a:lnSpc>
                <a:spcPct val="100000"/>
              </a:lnSpc>
              <a:buNone/>
              <a:defRPr sz="1500" b="0" i="0" cap="all" baseline="0">
                <a:solidFill>
                  <a:srgbClr val="D9222A"/>
                </a:solidFill>
                <a:latin typeface="Arial" panose="020B0604020202020204" pitchFamily="34" charset="0"/>
                <a:cs typeface="Arial" panose="020B0604020202020204" pitchFamily="34" charset="0"/>
              </a:defRPr>
            </a:lvl1pPr>
          </a:lstStyle>
          <a:p>
            <a:pPr lvl="0"/>
            <a:r>
              <a:rPr lang="en-US"/>
              <a:t>LOREM IPSUM dolor sit </a:t>
            </a:r>
            <a:r>
              <a:rPr lang="en-US" err="1"/>
              <a:t>amet</a:t>
            </a:r>
            <a:endParaRPr lang="en-US"/>
          </a:p>
        </p:txBody>
      </p:sp>
      <p:pic>
        <p:nvPicPr>
          <p:cNvPr id="3" name="Graphic 2">
            <a:extLst>
              <a:ext uri="{FF2B5EF4-FFF2-40B4-BE49-F238E27FC236}">
                <a16:creationId xmlns:a16="http://schemas.microsoft.com/office/drawing/2014/main" id="{127EC51C-03D2-5499-0B1A-167298E36F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29291" y="0"/>
            <a:ext cx="762708" cy="2358258"/>
          </a:xfrm>
          <a:prstGeom prst="rect">
            <a:avLst/>
          </a:prstGeom>
        </p:spPr>
      </p:pic>
      <p:sp>
        <p:nvSpPr>
          <p:cNvPr id="4" name="Slide Number Placeholder 5">
            <a:extLst>
              <a:ext uri="{FF2B5EF4-FFF2-40B4-BE49-F238E27FC236}">
                <a16:creationId xmlns:a16="http://schemas.microsoft.com/office/drawing/2014/main" id="{4E6E4F1D-549E-A9B9-2F7B-FDD36BB8D95F}"/>
              </a:ext>
            </a:extLst>
          </p:cNvPr>
          <p:cNvSpPr>
            <a:spLocks noGrp="1"/>
          </p:cNvSpPr>
          <p:nvPr>
            <p:ph type="sldNum" sz="quarter" idx="14"/>
          </p:nvPr>
        </p:nvSpPr>
        <p:spPr>
          <a:xfrm>
            <a:off x="693107" y="5991982"/>
            <a:ext cx="328690" cy="184126"/>
          </a:xfrm>
          <a:prstGeom prst="rect">
            <a:avLst/>
          </a:prstGeom>
        </p:spPr>
        <p:txBody>
          <a:bodyPr anchor="ctr"/>
          <a:lstStyle>
            <a:lvl1pPr algn="l">
              <a:defRPr sz="800"/>
            </a:lvl1pPr>
          </a:lstStyle>
          <a:p>
            <a:fld id="{19BDA809-5331-1C46-836A-41C801806DA5}" type="slidenum">
              <a:rPr lang="en-US" smtClean="0"/>
              <a:pPr/>
              <a:t>‹#›</a:t>
            </a:fld>
            <a:endParaRPr lang="en-US"/>
          </a:p>
        </p:txBody>
      </p:sp>
      <p:pic>
        <p:nvPicPr>
          <p:cNvPr id="8" name="Graphic 7">
            <a:extLst>
              <a:ext uri="{FF2B5EF4-FFF2-40B4-BE49-F238E27FC236}">
                <a16:creationId xmlns:a16="http://schemas.microsoft.com/office/drawing/2014/main" id="{D20391DE-5A96-FABB-9FA9-A5D788A842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1797" y="5988087"/>
            <a:ext cx="1681861" cy="184126"/>
          </a:xfrm>
          <a:prstGeom prst="rect">
            <a:avLst/>
          </a:prstGeom>
        </p:spPr>
      </p:pic>
    </p:spTree>
    <p:extLst>
      <p:ext uri="{BB962C8B-B14F-4D97-AF65-F5344CB8AC3E}">
        <p14:creationId xmlns:p14="http://schemas.microsoft.com/office/powerpoint/2010/main" val="1364973283"/>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Table - Light">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5DC66FAF-25EE-765D-49E3-B74D56F15493}"/>
              </a:ext>
            </a:extLst>
          </p:cNvPr>
          <p:cNvSpPr>
            <a:spLocks noGrp="1"/>
          </p:cNvSpPr>
          <p:nvPr>
            <p:ph type="body" sz="quarter" idx="12" hasCustomPrompt="1"/>
          </p:nvPr>
        </p:nvSpPr>
        <p:spPr>
          <a:xfrm>
            <a:off x="762001" y="1143000"/>
            <a:ext cx="3759895" cy="345989"/>
          </a:xfrm>
          <a:prstGeom prst="rect">
            <a:avLst/>
          </a:prstGeom>
        </p:spPr>
        <p:txBody>
          <a:bodyPr/>
          <a:lstStyle>
            <a:lvl1pPr marL="0" indent="0">
              <a:lnSpc>
                <a:spcPct val="100000"/>
              </a:lnSpc>
              <a:buNone/>
              <a:defRPr sz="1500" b="1" i="0" cap="all" baseline="0">
                <a:solidFill>
                  <a:schemeClr val="tx1"/>
                </a:solidFill>
                <a:latin typeface="Arial" panose="020B0604020202020204" pitchFamily="34" charset="0"/>
                <a:cs typeface="Arial" panose="020B0604020202020204" pitchFamily="34" charset="0"/>
              </a:defRPr>
            </a:lvl1pPr>
          </a:lstStyle>
          <a:p>
            <a:pPr lvl="0"/>
            <a:r>
              <a:rPr lang="en-US"/>
              <a:t>LOREM IPSUM dolor sit </a:t>
            </a:r>
            <a:r>
              <a:rPr lang="en-US" err="1"/>
              <a:t>amet</a:t>
            </a:r>
            <a:endParaRPr lang="en-US"/>
          </a:p>
        </p:txBody>
      </p:sp>
      <p:sp>
        <p:nvSpPr>
          <p:cNvPr id="22" name="Rectangle 21">
            <a:extLst>
              <a:ext uri="{FF2B5EF4-FFF2-40B4-BE49-F238E27FC236}">
                <a16:creationId xmlns:a16="http://schemas.microsoft.com/office/drawing/2014/main" id="{D5A8CED0-E950-2116-5C26-1A0D406D7264}"/>
              </a:ext>
            </a:extLst>
          </p:cNvPr>
          <p:cNvSpPr>
            <a:spLocks noGrp="1" noRot="1" noMove="1" noResize="1" noEditPoints="1" noAdjustHandles="1" noChangeArrowheads="1" noChangeShapeType="1"/>
          </p:cNvSpPr>
          <p:nvPr userDrawn="1"/>
        </p:nvSpPr>
        <p:spPr>
          <a:xfrm>
            <a:off x="762001" y="2495223"/>
            <a:ext cx="10667999" cy="2579045"/>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1D3E507-4168-D7C7-A01B-DEAD5019065E}"/>
              </a:ext>
            </a:extLst>
          </p:cNvPr>
          <p:cNvSpPr>
            <a:spLocks noGrp="1" noRot="1" noMove="1" noResize="1" noEditPoints="1" noAdjustHandles="1" noChangeArrowheads="1" noChangeShapeType="1"/>
          </p:cNvSpPr>
          <p:nvPr userDrawn="1"/>
        </p:nvSpPr>
        <p:spPr>
          <a:xfrm>
            <a:off x="762001" y="2149236"/>
            <a:ext cx="10667999" cy="345989"/>
          </a:xfrm>
          <a:prstGeom prst="rect">
            <a:avLst/>
          </a:prstGeom>
          <a:solidFill>
            <a:srgbClr val="D922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8AF21AB-63B1-718A-93AC-A1F1618A695D}"/>
              </a:ext>
            </a:extLst>
          </p:cNvPr>
          <p:cNvSpPr>
            <a:spLocks/>
          </p:cNvSpPr>
          <p:nvPr userDrawn="1"/>
        </p:nvSpPr>
        <p:spPr>
          <a:xfrm>
            <a:off x="1021795" y="3077039"/>
            <a:ext cx="10098237" cy="236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5">
            <a:extLst>
              <a:ext uri="{FF2B5EF4-FFF2-40B4-BE49-F238E27FC236}">
                <a16:creationId xmlns:a16="http://schemas.microsoft.com/office/drawing/2014/main" id="{6CB67E7C-ACA4-DC52-1808-73010F13FA6A}"/>
              </a:ext>
            </a:extLst>
          </p:cNvPr>
          <p:cNvSpPr>
            <a:spLocks noGrp="1"/>
          </p:cNvSpPr>
          <p:nvPr>
            <p:ph type="body" sz="quarter" idx="15" hasCustomPrompt="1"/>
          </p:nvPr>
        </p:nvSpPr>
        <p:spPr>
          <a:xfrm>
            <a:off x="1071968" y="3103002"/>
            <a:ext cx="2309248" cy="209874"/>
          </a:xfrm>
          <a:prstGeom prst="rect">
            <a:avLst/>
          </a:prstGeom>
        </p:spPr>
        <p:txBody>
          <a:bodyPr anchor="ctr"/>
          <a:lstStyle>
            <a:lvl1pPr marL="0" indent="0" fontAlgn="ctr">
              <a:lnSpc>
                <a:spcPct val="100000"/>
              </a:lnSpc>
              <a:spcBef>
                <a:spcPts val="200"/>
              </a:spcBef>
              <a:buFont typeface="Arial" panose="020B0604020202020204" pitchFamily="34" charset="0"/>
              <a:buNone/>
              <a:defRPr sz="800" b="1"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60" name="Text Placeholder 5">
            <a:extLst>
              <a:ext uri="{FF2B5EF4-FFF2-40B4-BE49-F238E27FC236}">
                <a16:creationId xmlns:a16="http://schemas.microsoft.com/office/drawing/2014/main" id="{24E9D307-01CE-78D4-A1CA-C847B1E50EAA}"/>
              </a:ext>
            </a:extLst>
          </p:cNvPr>
          <p:cNvSpPr>
            <a:spLocks noGrp="1"/>
          </p:cNvSpPr>
          <p:nvPr>
            <p:ph type="body" sz="quarter" idx="16" hasCustomPrompt="1"/>
          </p:nvPr>
        </p:nvSpPr>
        <p:spPr>
          <a:xfrm>
            <a:off x="4078640" y="3103002"/>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61" name="Text Placeholder 5">
            <a:extLst>
              <a:ext uri="{FF2B5EF4-FFF2-40B4-BE49-F238E27FC236}">
                <a16:creationId xmlns:a16="http://schemas.microsoft.com/office/drawing/2014/main" id="{CC13066D-C968-B32C-A3DC-DE63FDE651BE}"/>
              </a:ext>
            </a:extLst>
          </p:cNvPr>
          <p:cNvSpPr>
            <a:spLocks noGrp="1"/>
          </p:cNvSpPr>
          <p:nvPr>
            <p:ph type="body" sz="quarter" idx="17" hasCustomPrompt="1"/>
          </p:nvPr>
        </p:nvSpPr>
        <p:spPr>
          <a:xfrm>
            <a:off x="5889356" y="3103002"/>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63" name="Text Placeholder 5">
            <a:extLst>
              <a:ext uri="{FF2B5EF4-FFF2-40B4-BE49-F238E27FC236}">
                <a16:creationId xmlns:a16="http://schemas.microsoft.com/office/drawing/2014/main" id="{EF563D75-4B7F-9CDD-3DB1-608922CF059D}"/>
              </a:ext>
            </a:extLst>
          </p:cNvPr>
          <p:cNvSpPr>
            <a:spLocks noGrp="1"/>
          </p:cNvSpPr>
          <p:nvPr>
            <p:ph type="body" sz="quarter" idx="18" hasCustomPrompt="1"/>
          </p:nvPr>
        </p:nvSpPr>
        <p:spPr>
          <a:xfrm>
            <a:off x="7702658" y="3103002"/>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64" name="Text Placeholder 5">
            <a:extLst>
              <a:ext uri="{FF2B5EF4-FFF2-40B4-BE49-F238E27FC236}">
                <a16:creationId xmlns:a16="http://schemas.microsoft.com/office/drawing/2014/main" id="{A32A304D-7439-EBF9-3026-E8FB1D8088F2}"/>
              </a:ext>
            </a:extLst>
          </p:cNvPr>
          <p:cNvSpPr>
            <a:spLocks noGrp="1"/>
          </p:cNvSpPr>
          <p:nvPr>
            <p:ph type="body" sz="quarter" idx="19" hasCustomPrompt="1"/>
          </p:nvPr>
        </p:nvSpPr>
        <p:spPr>
          <a:xfrm>
            <a:off x="9516155" y="3103002"/>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65" name="Text Placeholder 5">
            <a:extLst>
              <a:ext uri="{FF2B5EF4-FFF2-40B4-BE49-F238E27FC236}">
                <a16:creationId xmlns:a16="http://schemas.microsoft.com/office/drawing/2014/main" id="{A6B4491E-F26A-EC43-C75B-CB25C1863101}"/>
              </a:ext>
            </a:extLst>
          </p:cNvPr>
          <p:cNvSpPr>
            <a:spLocks noGrp="1"/>
          </p:cNvSpPr>
          <p:nvPr>
            <p:ph type="body" sz="quarter" idx="20" hasCustomPrompt="1"/>
          </p:nvPr>
        </p:nvSpPr>
        <p:spPr>
          <a:xfrm>
            <a:off x="1071968" y="2731043"/>
            <a:ext cx="1631697" cy="209874"/>
          </a:xfrm>
          <a:prstGeom prst="rect">
            <a:avLst/>
          </a:prstGeom>
        </p:spPr>
        <p:txBody>
          <a:bodyPr anchor="ctr"/>
          <a:lstStyle>
            <a:lvl1pPr marL="0" indent="0" fontAlgn="ctr">
              <a:lnSpc>
                <a:spcPct val="100000"/>
              </a:lnSpc>
              <a:spcBef>
                <a:spcPts val="200"/>
              </a:spcBef>
              <a:buFont typeface="Arial" panose="020B0604020202020204" pitchFamily="34" charset="0"/>
              <a:buNone/>
              <a:defRPr sz="1000" b="1" cap="all" baseline="0">
                <a:solidFill>
                  <a:schemeClr val="tx1"/>
                </a:solidFill>
                <a:latin typeface="Arial" panose="020B0604020202020204" pitchFamily="34" charset="0"/>
                <a:cs typeface="Arial" panose="020B0604020202020204" pitchFamily="34" charset="0"/>
              </a:defRPr>
            </a:lvl1pPr>
          </a:lstStyle>
          <a:p>
            <a:pPr lvl="0"/>
            <a:r>
              <a:rPr lang="en-US"/>
              <a:t>Main Title</a:t>
            </a:r>
          </a:p>
        </p:txBody>
      </p:sp>
      <p:sp>
        <p:nvSpPr>
          <p:cNvPr id="66" name="Text Placeholder 5">
            <a:extLst>
              <a:ext uri="{FF2B5EF4-FFF2-40B4-BE49-F238E27FC236}">
                <a16:creationId xmlns:a16="http://schemas.microsoft.com/office/drawing/2014/main" id="{70B4422A-1D8A-65B3-5C58-9E7F84C1AF02}"/>
              </a:ext>
            </a:extLst>
          </p:cNvPr>
          <p:cNvSpPr>
            <a:spLocks noGrp="1"/>
          </p:cNvSpPr>
          <p:nvPr>
            <p:ph type="body" sz="quarter" idx="21" hasCustomPrompt="1"/>
          </p:nvPr>
        </p:nvSpPr>
        <p:spPr>
          <a:xfrm>
            <a:off x="4078640" y="2731043"/>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1000" b="1" cap="all" baseline="0">
                <a:solidFill>
                  <a:schemeClr val="tx1"/>
                </a:solidFill>
                <a:latin typeface="Arial" panose="020B0604020202020204" pitchFamily="34" charset="0"/>
                <a:cs typeface="Arial" panose="020B0604020202020204" pitchFamily="34" charset="0"/>
              </a:defRPr>
            </a:lvl1pPr>
          </a:lstStyle>
          <a:p>
            <a:pPr lvl="0"/>
            <a:r>
              <a:rPr lang="en-US"/>
              <a:t>title</a:t>
            </a:r>
          </a:p>
        </p:txBody>
      </p:sp>
      <p:sp>
        <p:nvSpPr>
          <p:cNvPr id="67" name="Text Placeholder 5">
            <a:extLst>
              <a:ext uri="{FF2B5EF4-FFF2-40B4-BE49-F238E27FC236}">
                <a16:creationId xmlns:a16="http://schemas.microsoft.com/office/drawing/2014/main" id="{B4ABB2E8-B83E-D3EE-9B70-1A881B0EF4A1}"/>
              </a:ext>
            </a:extLst>
          </p:cNvPr>
          <p:cNvSpPr>
            <a:spLocks noGrp="1"/>
          </p:cNvSpPr>
          <p:nvPr>
            <p:ph type="body" sz="quarter" idx="22" hasCustomPrompt="1"/>
          </p:nvPr>
        </p:nvSpPr>
        <p:spPr>
          <a:xfrm>
            <a:off x="5884192" y="2731043"/>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1000" b="1" cap="all" baseline="0">
                <a:solidFill>
                  <a:schemeClr val="tx1"/>
                </a:solidFill>
                <a:latin typeface="Arial" panose="020B0604020202020204" pitchFamily="34" charset="0"/>
                <a:cs typeface="Arial" panose="020B0604020202020204" pitchFamily="34" charset="0"/>
              </a:defRPr>
            </a:lvl1pPr>
          </a:lstStyle>
          <a:p>
            <a:r>
              <a:rPr lang="en-US"/>
              <a:t>title</a:t>
            </a:r>
          </a:p>
        </p:txBody>
      </p:sp>
      <p:sp>
        <p:nvSpPr>
          <p:cNvPr id="68" name="Text Placeholder 5">
            <a:extLst>
              <a:ext uri="{FF2B5EF4-FFF2-40B4-BE49-F238E27FC236}">
                <a16:creationId xmlns:a16="http://schemas.microsoft.com/office/drawing/2014/main" id="{90B063D7-3900-9D4D-FACD-C623AAFD9A41}"/>
              </a:ext>
            </a:extLst>
          </p:cNvPr>
          <p:cNvSpPr>
            <a:spLocks noGrp="1"/>
          </p:cNvSpPr>
          <p:nvPr>
            <p:ph type="body" sz="quarter" idx="23" hasCustomPrompt="1"/>
          </p:nvPr>
        </p:nvSpPr>
        <p:spPr>
          <a:xfrm>
            <a:off x="7689745" y="2731043"/>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1000" b="1" cap="all" baseline="0">
                <a:solidFill>
                  <a:schemeClr val="tx1"/>
                </a:solidFill>
                <a:latin typeface="Arial" panose="020B0604020202020204" pitchFamily="34" charset="0"/>
                <a:cs typeface="Arial" panose="020B0604020202020204" pitchFamily="34" charset="0"/>
              </a:defRPr>
            </a:lvl1pPr>
          </a:lstStyle>
          <a:p>
            <a:r>
              <a:rPr lang="en-US"/>
              <a:t>title</a:t>
            </a:r>
          </a:p>
        </p:txBody>
      </p:sp>
      <p:sp>
        <p:nvSpPr>
          <p:cNvPr id="69" name="Text Placeholder 5">
            <a:extLst>
              <a:ext uri="{FF2B5EF4-FFF2-40B4-BE49-F238E27FC236}">
                <a16:creationId xmlns:a16="http://schemas.microsoft.com/office/drawing/2014/main" id="{90D1BD55-53C0-8390-5672-E539C91339EE}"/>
              </a:ext>
            </a:extLst>
          </p:cNvPr>
          <p:cNvSpPr>
            <a:spLocks noGrp="1"/>
          </p:cNvSpPr>
          <p:nvPr>
            <p:ph type="body" sz="quarter" idx="24" hasCustomPrompt="1"/>
          </p:nvPr>
        </p:nvSpPr>
        <p:spPr>
          <a:xfrm>
            <a:off x="9510796" y="2731043"/>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1000" b="1" cap="all" baseline="0">
                <a:solidFill>
                  <a:schemeClr val="tx1"/>
                </a:solidFill>
                <a:latin typeface="Arial" panose="020B0604020202020204" pitchFamily="34" charset="0"/>
                <a:cs typeface="Arial" panose="020B0604020202020204" pitchFamily="34" charset="0"/>
              </a:defRPr>
            </a:lvl1pPr>
          </a:lstStyle>
          <a:p>
            <a:pPr lvl="0"/>
            <a:r>
              <a:rPr lang="en-US"/>
              <a:t>title</a:t>
            </a:r>
          </a:p>
        </p:txBody>
      </p:sp>
      <p:sp>
        <p:nvSpPr>
          <p:cNvPr id="95" name="Rectangle 94">
            <a:extLst>
              <a:ext uri="{FF2B5EF4-FFF2-40B4-BE49-F238E27FC236}">
                <a16:creationId xmlns:a16="http://schemas.microsoft.com/office/drawing/2014/main" id="{5EB8952F-1187-774D-FA31-6C4E8E9313BA}"/>
              </a:ext>
            </a:extLst>
          </p:cNvPr>
          <p:cNvSpPr>
            <a:spLocks/>
          </p:cNvSpPr>
          <p:nvPr userDrawn="1"/>
        </p:nvSpPr>
        <p:spPr>
          <a:xfrm>
            <a:off x="1021795" y="3418001"/>
            <a:ext cx="10098237" cy="236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 Placeholder 5">
            <a:extLst>
              <a:ext uri="{FF2B5EF4-FFF2-40B4-BE49-F238E27FC236}">
                <a16:creationId xmlns:a16="http://schemas.microsoft.com/office/drawing/2014/main" id="{755B22E0-1A04-6629-6A59-318946A68385}"/>
              </a:ext>
            </a:extLst>
          </p:cNvPr>
          <p:cNvSpPr>
            <a:spLocks noGrp="1"/>
          </p:cNvSpPr>
          <p:nvPr>
            <p:ph type="body" sz="quarter" idx="25" hasCustomPrompt="1"/>
          </p:nvPr>
        </p:nvSpPr>
        <p:spPr>
          <a:xfrm>
            <a:off x="1071968" y="3443964"/>
            <a:ext cx="2309248" cy="209874"/>
          </a:xfrm>
          <a:prstGeom prst="rect">
            <a:avLst/>
          </a:prstGeom>
        </p:spPr>
        <p:txBody>
          <a:bodyPr anchor="ctr"/>
          <a:lstStyle>
            <a:lvl1pPr marL="0" indent="0" fontAlgn="ctr">
              <a:lnSpc>
                <a:spcPct val="100000"/>
              </a:lnSpc>
              <a:spcBef>
                <a:spcPts val="200"/>
              </a:spcBef>
              <a:buFont typeface="Arial" panose="020B0604020202020204" pitchFamily="34" charset="0"/>
              <a:buNone/>
              <a:defRPr sz="800" b="1"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97" name="Text Placeholder 5">
            <a:extLst>
              <a:ext uri="{FF2B5EF4-FFF2-40B4-BE49-F238E27FC236}">
                <a16:creationId xmlns:a16="http://schemas.microsoft.com/office/drawing/2014/main" id="{BFF2AB9B-D1F1-714E-19CB-808ECC83F8BA}"/>
              </a:ext>
            </a:extLst>
          </p:cNvPr>
          <p:cNvSpPr>
            <a:spLocks noGrp="1"/>
          </p:cNvSpPr>
          <p:nvPr>
            <p:ph type="body" sz="quarter" idx="26" hasCustomPrompt="1"/>
          </p:nvPr>
        </p:nvSpPr>
        <p:spPr>
          <a:xfrm>
            <a:off x="4078640" y="3443964"/>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98" name="Text Placeholder 5">
            <a:extLst>
              <a:ext uri="{FF2B5EF4-FFF2-40B4-BE49-F238E27FC236}">
                <a16:creationId xmlns:a16="http://schemas.microsoft.com/office/drawing/2014/main" id="{70D77AF0-61E5-3D48-3068-1E12871FDA43}"/>
              </a:ext>
            </a:extLst>
          </p:cNvPr>
          <p:cNvSpPr>
            <a:spLocks noGrp="1"/>
          </p:cNvSpPr>
          <p:nvPr>
            <p:ph type="body" sz="quarter" idx="27" hasCustomPrompt="1"/>
          </p:nvPr>
        </p:nvSpPr>
        <p:spPr>
          <a:xfrm>
            <a:off x="5889356" y="3443964"/>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99" name="Text Placeholder 5">
            <a:extLst>
              <a:ext uri="{FF2B5EF4-FFF2-40B4-BE49-F238E27FC236}">
                <a16:creationId xmlns:a16="http://schemas.microsoft.com/office/drawing/2014/main" id="{266D9BF3-3695-8775-E667-EFB7DE2E02CF}"/>
              </a:ext>
            </a:extLst>
          </p:cNvPr>
          <p:cNvSpPr>
            <a:spLocks noGrp="1"/>
          </p:cNvSpPr>
          <p:nvPr>
            <p:ph type="body" sz="quarter" idx="28" hasCustomPrompt="1"/>
          </p:nvPr>
        </p:nvSpPr>
        <p:spPr>
          <a:xfrm>
            <a:off x="7702658" y="3443964"/>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00" name="Text Placeholder 5">
            <a:extLst>
              <a:ext uri="{FF2B5EF4-FFF2-40B4-BE49-F238E27FC236}">
                <a16:creationId xmlns:a16="http://schemas.microsoft.com/office/drawing/2014/main" id="{53AB3116-866B-2836-CD6C-FEA8F03D71F8}"/>
              </a:ext>
            </a:extLst>
          </p:cNvPr>
          <p:cNvSpPr>
            <a:spLocks noGrp="1"/>
          </p:cNvSpPr>
          <p:nvPr>
            <p:ph type="body" sz="quarter" idx="29" hasCustomPrompt="1"/>
          </p:nvPr>
        </p:nvSpPr>
        <p:spPr>
          <a:xfrm>
            <a:off x="9516155" y="3443964"/>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01" name="Rectangle 100">
            <a:extLst>
              <a:ext uri="{FF2B5EF4-FFF2-40B4-BE49-F238E27FC236}">
                <a16:creationId xmlns:a16="http://schemas.microsoft.com/office/drawing/2014/main" id="{AF9F21C3-7C10-AC66-7A89-443A7EF2DDA7}"/>
              </a:ext>
            </a:extLst>
          </p:cNvPr>
          <p:cNvSpPr>
            <a:spLocks/>
          </p:cNvSpPr>
          <p:nvPr userDrawn="1"/>
        </p:nvSpPr>
        <p:spPr>
          <a:xfrm>
            <a:off x="1021795" y="3758964"/>
            <a:ext cx="10098237" cy="236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 Placeholder 5">
            <a:extLst>
              <a:ext uri="{FF2B5EF4-FFF2-40B4-BE49-F238E27FC236}">
                <a16:creationId xmlns:a16="http://schemas.microsoft.com/office/drawing/2014/main" id="{CB0240FC-3C96-7137-0E01-E853004A7023}"/>
              </a:ext>
            </a:extLst>
          </p:cNvPr>
          <p:cNvSpPr>
            <a:spLocks noGrp="1"/>
          </p:cNvSpPr>
          <p:nvPr>
            <p:ph type="body" sz="quarter" idx="30" hasCustomPrompt="1"/>
          </p:nvPr>
        </p:nvSpPr>
        <p:spPr>
          <a:xfrm>
            <a:off x="1071968" y="3784927"/>
            <a:ext cx="2309248" cy="209874"/>
          </a:xfrm>
          <a:prstGeom prst="rect">
            <a:avLst/>
          </a:prstGeom>
        </p:spPr>
        <p:txBody>
          <a:bodyPr anchor="ctr"/>
          <a:lstStyle>
            <a:lvl1pPr marL="0" indent="0" fontAlgn="ctr">
              <a:lnSpc>
                <a:spcPct val="100000"/>
              </a:lnSpc>
              <a:spcBef>
                <a:spcPts val="200"/>
              </a:spcBef>
              <a:buFont typeface="Arial" panose="020B0604020202020204" pitchFamily="34" charset="0"/>
              <a:buNone/>
              <a:defRPr sz="800" b="1"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03" name="Text Placeholder 5">
            <a:extLst>
              <a:ext uri="{FF2B5EF4-FFF2-40B4-BE49-F238E27FC236}">
                <a16:creationId xmlns:a16="http://schemas.microsoft.com/office/drawing/2014/main" id="{3B0DF6AA-9ABF-6F35-077E-5F64BEE37FBB}"/>
              </a:ext>
            </a:extLst>
          </p:cNvPr>
          <p:cNvSpPr>
            <a:spLocks noGrp="1"/>
          </p:cNvSpPr>
          <p:nvPr>
            <p:ph type="body" sz="quarter" idx="31" hasCustomPrompt="1"/>
          </p:nvPr>
        </p:nvSpPr>
        <p:spPr>
          <a:xfrm>
            <a:off x="4078640" y="3784927"/>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04" name="Text Placeholder 5">
            <a:extLst>
              <a:ext uri="{FF2B5EF4-FFF2-40B4-BE49-F238E27FC236}">
                <a16:creationId xmlns:a16="http://schemas.microsoft.com/office/drawing/2014/main" id="{E6A38794-630C-1B92-EE11-738A424B02F9}"/>
              </a:ext>
            </a:extLst>
          </p:cNvPr>
          <p:cNvSpPr>
            <a:spLocks noGrp="1"/>
          </p:cNvSpPr>
          <p:nvPr>
            <p:ph type="body" sz="quarter" idx="32" hasCustomPrompt="1"/>
          </p:nvPr>
        </p:nvSpPr>
        <p:spPr>
          <a:xfrm>
            <a:off x="5889356" y="3784927"/>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05" name="Text Placeholder 5">
            <a:extLst>
              <a:ext uri="{FF2B5EF4-FFF2-40B4-BE49-F238E27FC236}">
                <a16:creationId xmlns:a16="http://schemas.microsoft.com/office/drawing/2014/main" id="{262306C9-0A0B-EDE4-BD6F-63D2B5F5A296}"/>
              </a:ext>
            </a:extLst>
          </p:cNvPr>
          <p:cNvSpPr>
            <a:spLocks noGrp="1"/>
          </p:cNvSpPr>
          <p:nvPr>
            <p:ph type="body" sz="quarter" idx="33" hasCustomPrompt="1"/>
          </p:nvPr>
        </p:nvSpPr>
        <p:spPr>
          <a:xfrm>
            <a:off x="7702658" y="3784927"/>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06" name="Text Placeholder 5">
            <a:extLst>
              <a:ext uri="{FF2B5EF4-FFF2-40B4-BE49-F238E27FC236}">
                <a16:creationId xmlns:a16="http://schemas.microsoft.com/office/drawing/2014/main" id="{63E8A0EA-8471-1409-7E57-3F8A6F103139}"/>
              </a:ext>
            </a:extLst>
          </p:cNvPr>
          <p:cNvSpPr>
            <a:spLocks noGrp="1"/>
          </p:cNvSpPr>
          <p:nvPr>
            <p:ph type="body" sz="quarter" idx="34" hasCustomPrompt="1"/>
          </p:nvPr>
        </p:nvSpPr>
        <p:spPr>
          <a:xfrm>
            <a:off x="9516155" y="3784927"/>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07" name="Rectangle 106">
            <a:extLst>
              <a:ext uri="{FF2B5EF4-FFF2-40B4-BE49-F238E27FC236}">
                <a16:creationId xmlns:a16="http://schemas.microsoft.com/office/drawing/2014/main" id="{E9811460-8C9F-130B-D99F-18CF941CD89B}"/>
              </a:ext>
            </a:extLst>
          </p:cNvPr>
          <p:cNvSpPr>
            <a:spLocks/>
          </p:cNvSpPr>
          <p:nvPr userDrawn="1"/>
        </p:nvSpPr>
        <p:spPr>
          <a:xfrm>
            <a:off x="1021795" y="4099926"/>
            <a:ext cx="10098237" cy="236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 Placeholder 5">
            <a:extLst>
              <a:ext uri="{FF2B5EF4-FFF2-40B4-BE49-F238E27FC236}">
                <a16:creationId xmlns:a16="http://schemas.microsoft.com/office/drawing/2014/main" id="{13BA67AE-EDE5-721C-FD5E-43EDC1F0E0DE}"/>
              </a:ext>
            </a:extLst>
          </p:cNvPr>
          <p:cNvSpPr>
            <a:spLocks noGrp="1"/>
          </p:cNvSpPr>
          <p:nvPr>
            <p:ph type="body" sz="quarter" idx="35" hasCustomPrompt="1"/>
          </p:nvPr>
        </p:nvSpPr>
        <p:spPr>
          <a:xfrm>
            <a:off x="1071968" y="4125889"/>
            <a:ext cx="2309248" cy="209874"/>
          </a:xfrm>
          <a:prstGeom prst="rect">
            <a:avLst/>
          </a:prstGeom>
        </p:spPr>
        <p:txBody>
          <a:bodyPr anchor="ctr"/>
          <a:lstStyle>
            <a:lvl1pPr marL="0" indent="0" fontAlgn="ctr">
              <a:lnSpc>
                <a:spcPct val="100000"/>
              </a:lnSpc>
              <a:spcBef>
                <a:spcPts val="200"/>
              </a:spcBef>
              <a:buFont typeface="Arial" panose="020B0604020202020204" pitchFamily="34" charset="0"/>
              <a:buNone/>
              <a:defRPr sz="800" b="1"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09" name="Text Placeholder 5">
            <a:extLst>
              <a:ext uri="{FF2B5EF4-FFF2-40B4-BE49-F238E27FC236}">
                <a16:creationId xmlns:a16="http://schemas.microsoft.com/office/drawing/2014/main" id="{C78629EC-9310-4BB5-3CED-6FBEA367A19E}"/>
              </a:ext>
            </a:extLst>
          </p:cNvPr>
          <p:cNvSpPr>
            <a:spLocks noGrp="1"/>
          </p:cNvSpPr>
          <p:nvPr>
            <p:ph type="body" sz="quarter" idx="36" hasCustomPrompt="1"/>
          </p:nvPr>
        </p:nvSpPr>
        <p:spPr>
          <a:xfrm>
            <a:off x="4078640" y="4125889"/>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10" name="Text Placeholder 5">
            <a:extLst>
              <a:ext uri="{FF2B5EF4-FFF2-40B4-BE49-F238E27FC236}">
                <a16:creationId xmlns:a16="http://schemas.microsoft.com/office/drawing/2014/main" id="{9E14A8C5-05CB-E6F5-662E-A54322D8FB70}"/>
              </a:ext>
            </a:extLst>
          </p:cNvPr>
          <p:cNvSpPr>
            <a:spLocks noGrp="1"/>
          </p:cNvSpPr>
          <p:nvPr>
            <p:ph type="body" sz="quarter" idx="37" hasCustomPrompt="1"/>
          </p:nvPr>
        </p:nvSpPr>
        <p:spPr>
          <a:xfrm>
            <a:off x="5889356" y="4125889"/>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11" name="Text Placeholder 5">
            <a:extLst>
              <a:ext uri="{FF2B5EF4-FFF2-40B4-BE49-F238E27FC236}">
                <a16:creationId xmlns:a16="http://schemas.microsoft.com/office/drawing/2014/main" id="{B8304FC9-7CC0-B66E-88AE-4982AA1C0AC4}"/>
              </a:ext>
            </a:extLst>
          </p:cNvPr>
          <p:cNvSpPr>
            <a:spLocks noGrp="1"/>
          </p:cNvSpPr>
          <p:nvPr>
            <p:ph type="body" sz="quarter" idx="38" hasCustomPrompt="1"/>
          </p:nvPr>
        </p:nvSpPr>
        <p:spPr>
          <a:xfrm>
            <a:off x="7702658" y="4125889"/>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12" name="Text Placeholder 5">
            <a:extLst>
              <a:ext uri="{FF2B5EF4-FFF2-40B4-BE49-F238E27FC236}">
                <a16:creationId xmlns:a16="http://schemas.microsoft.com/office/drawing/2014/main" id="{15C15FB6-583B-BBA0-4DEC-9A55C3754505}"/>
              </a:ext>
            </a:extLst>
          </p:cNvPr>
          <p:cNvSpPr>
            <a:spLocks noGrp="1"/>
          </p:cNvSpPr>
          <p:nvPr>
            <p:ph type="body" sz="quarter" idx="39" hasCustomPrompt="1"/>
          </p:nvPr>
        </p:nvSpPr>
        <p:spPr>
          <a:xfrm>
            <a:off x="9516155" y="4125889"/>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13" name="Rectangle 112">
            <a:extLst>
              <a:ext uri="{FF2B5EF4-FFF2-40B4-BE49-F238E27FC236}">
                <a16:creationId xmlns:a16="http://schemas.microsoft.com/office/drawing/2014/main" id="{6F4A259C-EDCF-E72C-C938-9CD7C6FD158A}"/>
              </a:ext>
            </a:extLst>
          </p:cNvPr>
          <p:cNvSpPr>
            <a:spLocks/>
          </p:cNvSpPr>
          <p:nvPr userDrawn="1"/>
        </p:nvSpPr>
        <p:spPr>
          <a:xfrm>
            <a:off x="1021795" y="4440889"/>
            <a:ext cx="10098237" cy="236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 Placeholder 5">
            <a:extLst>
              <a:ext uri="{FF2B5EF4-FFF2-40B4-BE49-F238E27FC236}">
                <a16:creationId xmlns:a16="http://schemas.microsoft.com/office/drawing/2014/main" id="{61E61D96-F5E6-261F-D1A3-2FBAA756A932}"/>
              </a:ext>
            </a:extLst>
          </p:cNvPr>
          <p:cNvSpPr>
            <a:spLocks noGrp="1"/>
          </p:cNvSpPr>
          <p:nvPr>
            <p:ph type="body" sz="quarter" idx="40" hasCustomPrompt="1"/>
          </p:nvPr>
        </p:nvSpPr>
        <p:spPr>
          <a:xfrm>
            <a:off x="1071968" y="4466852"/>
            <a:ext cx="2309248" cy="209874"/>
          </a:xfrm>
          <a:prstGeom prst="rect">
            <a:avLst/>
          </a:prstGeom>
        </p:spPr>
        <p:txBody>
          <a:bodyPr anchor="ctr"/>
          <a:lstStyle>
            <a:lvl1pPr marL="0" indent="0" fontAlgn="ctr">
              <a:lnSpc>
                <a:spcPct val="100000"/>
              </a:lnSpc>
              <a:spcBef>
                <a:spcPts val="200"/>
              </a:spcBef>
              <a:buFont typeface="Arial" panose="020B0604020202020204" pitchFamily="34" charset="0"/>
              <a:buNone/>
              <a:defRPr sz="800" b="1"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15" name="Text Placeholder 5">
            <a:extLst>
              <a:ext uri="{FF2B5EF4-FFF2-40B4-BE49-F238E27FC236}">
                <a16:creationId xmlns:a16="http://schemas.microsoft.com/office/drawing/2014/main" id="{456C3757-39CB-2D15-B1C0-EAEBEC487485}"/>
              </a:ext>
            </a:extLst>
          </p:cNvPr>
          <p:cNvSpPr>
            <a:spLocks noGrp="1"/>
          </p:cNvSpPr>
          <p:nvPr>
            <p:ph type="body" sz="quarter" idx="41" hasCustomPrompt="1"/>
          </p:nvPr>
        </p:nvSpPr>
        <p:spPr>
          <a:xfrm>
            <a:off x="4078640" y="4466852"/>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16" name="Text Placeholder 5">
            <a:extLst>
              <a:ext uri="{FF2B5EF4-FFF2-40B4-BE49-F238E27FC236}">
                <a16:creationId xmlns:a16="http://schemas.microsoft.com/office/drawing/2014/main" id="{2769C745-A8A6-1584-ED8E-E1A1A372A689}"/>
              </a:ext>
            </a:extLst>
          </p:cNvPr>
          <p:cNvSpPr>
            <a:spLocks noGrp="1"/>
          </p:cNvSpPr>
          <p:nvPr>
            <p:ph type="body" sz="quarter" idx="42" hasCustomPrompt="1"/>
          </p:nvPr>
        </p:nvSpPr>
        <p:spPr>
          <a:xfrm>
            <a:off x="5889356" y="4466852"/>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17" name="Text Placeholder 5">
            <a:extLst>
              <a:ext uri="{FF2B5EF4-FFF2-40B4-BE49-F238E27FC236}">
                <a16:creationId xmlns:a16="http://schemas.microsoft.com/office/drawing/2014/main" id="{1ACE4192-D274-6E48-56DC-BE37D1D8799A}"/>
              </a:ext>
            </a:extLst>
          </p:cNvPr>
          <p:cNvSpPr>
            <a:spLocks noGrp="1"/>
          </p:cNvSpPr>
          <p:nvPr>
            <p:ph type="body" sz="quarter" idx="43" hasCustomPrompt="1"/>
          </p:nvPr>
        </p:nvSpPr>
        <p:spPr>
          <a:xfrm>
            <a:off x="7702658" y="4466852"/>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118" name="Text Placeholder 5">
            <a:extLst>
              <a:ext uri="{FF2B5EF4-FFF2-40B4-BE49-F238E27FC236}">
                <a16:creationId xmlns:a16="http://schemas.microsoft.com/office/drawing/2014/main" id="{3C45228F-26D3-94A9-4B43-799E377AAE69}"/>
              </a:ext>
            </a:extLst>
          </p:cNvPr>
          <p:cNvSpPr>
            <a:spLocks noGrp="1"/>
          </p:cNvSpPr>
          <p:nvPr>
            <p:ph type="body" sz="quarter" idx="44" hasCustomPrompt="1"/>
          </p:nvPr>
        </p:nvSpPr>
        <p:spPr>
          <a:xfrm>
            <a:off x="9516155" y="4466852"/>
            <a:ext cx="1516249" cy="209874"/>
          </a:xfrm>
          <a:prstGeom prst="rect">
            <a:avLst/>
          </a:prstGeom>
        </p:spPr>
        <p:txBody>
          <a:bodyPr anchor="ctr"/>
          <a:lstStyle>
            <a:lvl1pPr marL="0" indent="0" algn="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a:t>
            </a:r>
          </a:p>
        </p:txBody>
      </p:sp>
      <p:sp>
        <p:nvSpPr>
          <p:cNvPr id="3" name="Slide Number Placeholder 5">
            <a:extLst>
              <a:ext uri="{FF2B5EF4-FFF2-40B4-BE49-F238E27FC236}">
                <a16:creationId xmlns:a16="http://schemas.microsoft.com/office/drawing/2014/main" id="{B0895643-E400-74CC-091C-64D2F0ABCB70}"/>
              </a:ext>
            </a:extLst>
          </p:cNvPr>
          <p:cNvSpPr>
            <a:spLocks noGrp="1"/>
          </p:cNvSpPr>
          <p:nvPr>
            <p:ph type="sldNum" sz="quarter" idx="14"/>
          </p:nvPr>
        </p:nvSpPr>
        <p:spPr>
          <a:xfrm>
            <a:off x="693107" y="5991982"/>
            <a:ext cx="328690" cy="184126"/>
          </a:xfrm>
          <a:prstGeom prst="rect">
            <a:avLst/>
          </a:prstGeom>
        </p:spPr>
        <p:txBody>
          <a:bodyPr anchor="ctr"/>
          <a:lstStyle>
            <a:lvl1pPr algn="l">
              <a:defRPr sz="800"/>
            </a:lvl1pPr>
          </a:lstStyle>
          <a:p>
            <a:fld id="{19BDA809-5331-1C46-836A-41C801806DA5}" type="slidenum">
              <a:rPr lang="en-US" smtClean="0"/>
              <a:pPr/>
              <a:t>‹#›</a:t>
            </a:fld>
            <a:endParaRPr lang="en-US"/>
          </a:p>
        </p:txBody>
      </p:sp>
      <p:pic>
        <p:nvPicPr>
          <p:cNvPr id="5" name="Graphic 4">
            <a:extLst>
              <a:ext uri="{FF2B5EF4-FFF2-40B4-BE49-F238E27FC236}">
                <a16:creationId xmlns:a16="http://schemas.microsoft.com/office/drawing/2014/main" id="{038AC10A-592D-9F9B-0A50-2E55B35147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1797" y="5988087"/>
            <a:ext cx="1681861" cy="184126"/>
          </a:xfrm>
          <a:prstGeom prst="rect">
            <a:avLst/>
          </a:prstGeom>
        </p:spPr>
      </p:pic>
      <p:pic>
        <p:nvPicPr>
          <p:cNvPr id="8" name="Graphic 7">
            <a:extLst>
              <a:ext uri="{FF2B5EF4-FFF2-40B4-BE49-F238E27FC236}">
                <a16:creationId xmlns:a16="http://schemas.microsoft.com/office/drawing/2014/main" id="{4790CE29-689B-EBAD-76ED-5798EC54716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948650" y="4614650"/>
            <a:ext cx="1127804" cy="3358896"/>
          </a:xfrm>
          <a:prstGeom prst="rect">
            <a:avLst/>
          </a:prstGeom>
        </p:spPr>
      </p:pic>
    </p:spTree>
    <p:extLst>
      <p:ext uri="{BB962C8B-B14F-4D97-AF65-F5344CB8AC3E}">
        <p14:creationId xmlns:p14="http://schemas.microsoft.com/office/powerpoint/2010/main" val="3903200149"/>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r Graph with Copy - Light">
    <p:spTree>
      <p:nvGrpSpPr>
        <p:cNvPr id="1" name=""/>
        <p:cNvGrpSpPr/>
        <p:nvPr/>
      </p:nvGrpSpPr>
      <p:grpSpPr>
        <a:xfrm>
          <a:off x="0" y="0"/>
          <a:ext cx="0" cy="0"/>
          <a:chOff x="0" y="0"/>
          <a:chExt cx="0" cy="0"/>
        </a:xfrm>
      </p:grpSpPr>
      <p:pic>
        <p:nvPicPr>
          <p:cNvPr id="6" name="Picture 5" descr="A graph of red and black lines&#10;&#10;Description automatically generated">
            <a:extLst>
              <a:ext uri="{FF2B5EF4-FFF2-40B4-BE49-F238E27FC236}">
                <a16:creationId xmlns:a16="http://schemas.microsoft.com/office/drawing/2014/main" id="{851F9069-4ECD-F6A2-C638-6FB84935D1E9}"/>
              </a:ext>
            </a:extLst>
          </p:cNvPr>
          <p:cNvPicPr>
            <a:picLocks noChangeAspect="1"/>
          </p:cNvPicPr>
          <p:nvPr userDrawn="1"/>
        </p:nvPicPr>
        <p:blipFill>
          <a:blip r:embed="rId2"/>
          <a:stretch>
            <a:fillRect/>
          </a:stretch>
        </p:blipFill>
        <p:spPr>
          <a:xfrm>
            <a:off x="1704391" y="1841713"/>
            <a:ext cx="3774260" cy="2946400"/>
          </a:xfrm>
          <a:prstGeom prst="rect">
            <a:avLst/>
          </a:prstGeom>
        </p:spPr>
      </p:pic>
      <p:sp>
        <p:nvSpPr>
          <p:cNvPr id="7" name="Text Placeholder 5">
            <a:extLst>
              <a:ext uri="{FF2B5EF4-FFF2-40B4-BE49-F238E27FC236}">
                <a16:creationId xmlns:a16="http://schemas.microsoft.com/office/drawing/2014/main" id="{EE1115E4-6640-FED3-FE14-81D6B166A77E}"/>
              </a:ext>
            </a:extLst>
          </p:cNvPr>
          <p:cNvSpPr>
            <a:spLocks noGrp="1"/>
          </p:cNvSpPr>
          <p:nvPr>
            <p:ph type="body" sz="quarter" idx="16" hasCustomPrompt="1"/>
          </p:nvPr>
        </p:nvSpPr>
        <p:spPr>
          <a:xfrm>
            <a:off x="1952197" y="4931800"/>
            <a:ext cx="3526454" cy="209875"/>
          </a:xfrm>
          <a:prstGeom prst="rect">
            <a:avLst/>
          </a:prstGeom>
        </p:spPr>
        <p:txBody>
          <a:bodyPr anchor="ctr"/>
          <a:lstStyle>
            <a:lvl1pPr marL="0" indent="0" algn="ctr" fontAlgn="ctr">
              <a:lnSpc>
                <a:spcPct val="100000"/>
              </a:lnSpc>
              <a:spcBef>
                <a:spcPts val="200"/>
              </a:spcBef>
              <a:buFont typeface="Arial" panose="020B0604020202020204" pitchFamily="34" charset="0"/>
              <a:buNone/>
              <a:defRPr sz="800" cap="all" baseline="0">
                <a:solidFill>
                  <a:schemeClr val="tx1"/>
                </a:solidFill>
                <a:latin typeface="Arial" panose="020B0604020202020204" pitchFamily="34" charset="0"/>
                <a:cs typeface="Arial" panose="020B0604020202020204" pitchFamily="34" charset="0"/>
              </a:defRPr>
            </a:lvl1pPr>
          </a:lstStyle>
          <a:p>
            <a:pPr lvl="0"/>
            <a:r>
              <a:rPr lang="en-US"/>
              <a:t>LOREM IPSUM dolor sit </a:t>
            </a:r>
            <a:r>
              <a:rPr lang="en-US" err="1"/>
              <a:t>amet</a:t>
            </a:r>
            <a:endParaRPr lang="en-US"/>
          </a:p>
        </p:txBody>
      </p:sp>
      <p:sp>
        <p:nvSpPr>
          <p:cNvPr id="8" name="Text Placeholder 5">
            <a:extLst>
              <a:ext uri="{FF2B5EF4-FFF2-40B4-BE49-F238E27FC236}">
                <a16:creationId xmlns:a16="http://schemas.microsoft.com/office/drawing/2014/main" id="{83D9C47E-C08D-6E4E-4BC7-2A881AD95245}"/>
              </a:ext>
            </a:extLst>
          </p:cNvPr>
          <p:cNvSpPr>
            <a:spLocks noGrp="1"/>
          </p:cNvSpPr>
          <p:nvPr>
            <p:ph type="body" sz="quarter" idx="15" hasCustomPrompt="1"/>
          </p:nvPr>
        </p:nvSpPr>
        <p:spPr>
          <a:xfrm>
            <a:off x="6713350" y="3297746"/>
            <a:ext cx="3207274" cy="1480034"/>
          </a:xfrm>
          <a:prstGeom prst="rect">
            <a:avLst/>
          </a:prstGeom>
        </p:spPr>
        <p:txBody>
          <a:bodyPr/>
          <a:lstStyle>
            <a:lvl1pPr marL="0" indent="0">
              <a:lnSpc>
                <a:spcPts val="1600"/>
              </a:lnSpc>
              <a:spcBef>
                <a:spcPts val="200"/>
              </a:spcBef>
              <a:buFont typeface="Arial" panose="020B0604020202020204" pitchFamily="34" charset="0"/>
              <a:buNone/>
              <a:defRPr sz="1200">
                <a:latin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9" name="Text Placeholder 5">
            <a:extLst>
              <a:ext uri="{FF2B5EF4-FFF2-40B4-BE49-F238E27FC236}">
                <a16:creationId xmlns:a16="http://schemas.microsoft.com/office/drawing/2014/main" id="{8220BAFD-C62B-B20B-CFED-6546D02F7C38}"/>
              </a:ext>
            </a:extLst>
          </p:cNvPr>
          <p:cNvSpPr>
            <a:spLocks noGrp="1"/>
          </p:cNvSpPr>
          <p:nvPr>
            <p:ph type="body" sz="quarter" idx="17" hasCustomPrompt="1"/>
          </p:nvPr>
        </p:nvSpPr>
        <p:spPr>
          <a:xfrm>
            <a:off x="6713349" y="1891221"/>
            <a:ext cx="3502503" cy="627679"/>
          </a:xfrm>
          <a:prstGeom prst="rect">
            <a:avLst/>
          </a:prstGeom>
        </p:spPr>
        <p:txBody>
          <a:bodyPr/>
          <a:lstStyle>
            <a:lvl1pPr marL="0" indent="0">
              <a:lnSpc>
                <a:spcPts val="2200"/>
              </a:lnSpc>
              <a:buNone/>
              <a:defRPr sz="2200" b="1" i="0" cap="all" baseline="0">
                <a:latin typeface="Arial" panose="020B0604020202020204" pitchFamily="34" charset="0"/>
                <a:cs typeface="Arial" panose="020B0604020202020204" pitchFamily="34" charset="0"/>
              </a:defRPr>
            </a:lvl1pPr>
          </a:lstStyle>
          <a:p>
            <a:pPr lvl="0"/>
            <a:r>
              <a:rPr lang="en-US"/>
              <a:t>LOREM IPSUM dolor sit </a:t>
            </a:r>
            <a:r>
              <a:rPr lang="en-US" err="1"/>
              <a:t>amet</a:t>
            </a:r>
            <a:endParaRPr lang="en-US"/>
          </a:p>
        </p:txBody>
      </p:sp>
      <p:sp>
        <p:nvSpPr>
          <p:cNvPr id="10" name="Text Placeholder 5">
            <a:extLst>
              <a:ext uri="{FF2B5EF4-FFF2-40B4-BE49-F238E27FC236}">
                <a16:creationId xmlns:a16="http://schemas.microsoft.com/office/drawing/2014/main" id="{32EADC73-AF2C-C78F-C616-68DC8C8A5E21}"/>
              </a:ext>
            </a:extLst>
          </p:cNvPr>
          <p:cNvSpPr>
            <a:spLocks noGrp="1"/>
          </p:cNvSpPr>
          <p:nvPr>
            <p:ph type="body" sz="quarter" idx="18" hasCustomPrompt="1"/>
          </p:nvPr>
        </p:nvSpPr>
        <p:spPr>
          <a:xfrm>
            <a:off x="6713349" y="2528417"/>
            <a:ext cx="3502504" cy="345989"/>
          </a:xfrm>
          <a:prstGeom prst="rect">
            <a:avLst/>
          </a:prstGeom>
        </p:spPr>
        <p:txBody>
          <a:bodyPr/>
          <a:lstStyle>
            <a:lvl1pPr marL="0" indent="0">
              <a:lnSpc>
                <a:spcPct val="100000"/>
              </a:lnSpc>
              <a:buNone/>
              <a:defRPr sz="1500" b="0" i="0" cap="all" baseline="0">
                <a:solidFill>
                  <a:srgbClr val="D9222A"/>
                </a:solidFill>
                <a:latin typeface="Arial" panose="020B0604020202020204" pitchFamily="34" charset="0"/>
                <a:cs typeface="Arial" panose="020B0604020202020204" pitchFamily="34" charset="0"/>
              </a:defRPr>
            </a:lvl1pPr>
          </a:lstStyle>
          <a:p>
            <a:pPr lvl="0"/>
            <a:r>
              <a:rPr lang="en-US"/>
              <a:t>LOREM IPSUM dolor sit </a:t>
            </a:r>
            <a:r>
              <a:rPr lang="en-US" err="1"/>
              <a:t>amet</a:t>
            </a:r>
            <a:endParaRPr lang="en-US"/>
          </a:p>
        </p:txBody>
      </p:sp>
      <p:sp>
        <p:nvSpPr>
          <p:cNvPr id="4" name="Slide Number Placeholder 5">
            <a:extLst>
              <a:ext uri="{FF2B5EF4-FFF2-40B4-BE49-F238E27FC236}">
                <a16:creationId xmlns:a16="http://schemas.microsoft.com/office/drawing/2014/main" id="{E3150C83-0E9B-0AA2-994D-51D5651A218D}"/>
              </a:ext>
            </a:extLst>
          </p:cNvPr>
          <p:cNvSpPr>
            <a:spLocks noGrp="1"/>
          </p:cNvSpPr>
          <p:nvPr>
            <p:ph type="sldNum" sz="quarter" idx="14"/>
          </p:nvPr>
        </p:nvSpPr>
        <p:spPr>
          <a:xfrm>
            <a:off x="693107" y="5991982"/>
            <a:ext cx="328690" cy="184126"/>
          </a:xfrm>
          <a:prstGeom prst="rect">
            <a:avLst/>
          </a:prstGeom>
        </p:spPr>
        <p:txBody>
          <a:bodyPr anchor="ctr"/>
          <a:lstStyle>
            <a:lvl1pPr algn="l">
              <a:defRPr sz="800"/>
            </a:lvl1pPr>
          </a:lstStyle>
          <a:p>
            <a:fld id="{19BDA809-5331-1C46-836A-41C801806DA5}" type="slidenum">
              <a:rPr lang="en-US" smtClean="0"/>
              <a:pPr/>
              <a:t>‹#›</a:t>
            </a:fld>
            <a:endParaRPr lang="en-US"/>
          </a:p>
        </p:txBody>
      </p:sp>
      <p:pic>
        <p:nvPicPr>
          <p:cNvPr id="5" name="Graphic 4">
            <a:extLst>
              <a:ext uri="{FF2B5EF4-FFF2-40B4-BE49-F238E27FC236}">
                <a16:creationId xmlns:a16="http://schemas.microsoft.com/office/drawing/2014/main" id="{CE781AAA-C54D-6CBA-0463-EAD980BAA5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21797" y="5988087"/>
            <a:ext cx="1681861" cy="184126"/>
          </a:xfrm>
          <a:prstGeom prst="rect">
            <a:avLst/>
          </a:prstGeom>
        </p:spPr>
      </p:pic>
      <p:pic>
        <p:nvPicPr>
          <p:cNvPr id="11" name="Graphic 10">
            <a:extLst>
              <a:ext uri="{FF2B5EF4-FFF2-40B4-BE49-F238E27FC236}">
                <a16:creationId xmlns:a16="http://schemas.microsoft.com/office/drawing/2014/main" id="{E33C0741-D025-0B78-39F3-3A82AC1C0D1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9948650" y="4614650"/>
            <a:ext cx="1127804" cy="3358896"/>
          </a:xfrm>
          <a:prstGeom prst="rect">
            <a:avLst/>
          </a:prstGeom>
        </p:spPr>
      </p:pic>
    </p:spTree>
    <p:extLst>
      <p:ext uri="{BB962C8B-B14F-4D97-AF65-F5344CB8AC3E}">
        <p14:creationId xmlns:p14="http://schemas.microsoft.com/office/powerpoint/2010/main" val="2983676103"/>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 Light">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7967647E-B704-857B-4964-25D0A4002427}"/>
              </a:ext>
            </a:extLst>
          </p:cNvPr>
          <p:cNvSpPr>
            <a:spLocks noGrp="1"/>
          </p:cNvSpPr>
          <p:nvPr>
            <p:ph type="body" sz="quarter" idx="15" hasCustomPrompt="1"/>
          </p:nvPr>
        </p:nvSpPr>
        <p:spPr>
          <a:xfrm>
            <a:off x="762001" y="2549526"/>
            <a:ext cx="3207274" cy="2499904"/>
          </a:xfrm>
          <a:prstGeom prst="rect">
            <a:avLst/>
          </a:prstGeom>
        </p:spPr>
        <p:txBody>
          <a:bodyPr/>
          <a:lstStyle>
            <a:lvl1pPr marL="0" indent="0">
              <a:lnSpc>
                <a:spcPts val="1600"/>
              </a:lnSpc>
              <a:spcBef>
                <a:spcPts val="200"/>
              </a:spcBef>
              <a:buFont typeface="Arial" panose="020B0604020202020204" pitchFamily="34" charset="0"/>
              <a:buNone/>
              <a:defRPr sz="1200">
                <a:latin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a:t>
            </a:r>
          </a:p>
        </p:txBody>
      </p:sp>
      <p:sp>
        <p:nvSpPr>
          <p:cNvPr id="14" name="Text Placeholder 5">
            <a:extLst>
              <a:ext uri="{FF2B5EF4-FFF2-40B4-BE49-F238E27FC236}">
                <a16:creationId xmlns:a16="http://schemas.microsoft.com/office/drawing/2014/main" id="{9BC95362-6245-5821-50B8-9C8F82B79213}"/>
              </a:ext>
            </a:extLst>
          </p:cNvPr>
          <p:cNvSpPr>
            <a:spLocks noGrp="1"/>
          </p:cNvSpPr>
          <p:nvPr>
            <p:ph type="body" sz="quarter" idx="16" hasCustomPrompt="1"/>
          </p:nvPr>
        </p:nvSpPr>
        <p:spPr>
          <a:xfrm>
            <a:off x="762000" y="1143000"/>
            <a:ext cx="3502503" cy="627679"/>
          </a:xfrm>
          <a:prstGeom prst="rect">
            <a:avLst/>
          </a:prstGeom>
        </p:spPr>
        <p:txBody>
          <a:bodyPr/>
          <a:lstStyle>
            <a:lvl1pPr marL="0" indent="0">
              <a:lnSpc>
                <a:spcPts val="2200"/>
              </a:lnSpc>
              <a:buNone/>
              <a:defRPr sz="2200" b="1" i="0" cap="all" baseline="0">
                <a:latin typeface="Arial" panose="020B0604020202020204" pitchFamily="34" charset="0"/>
                <a:cs typeface="Arial" panose="020B0604020202020204" pitchFamily="34" charset="0"/>
              </a:defRPr>
            </a:lvl1pPr>
          </a:lstStyle>
          <a:p>
            <a:pPr lvl="0"/>
            <a:r>
              <a:rPr lang="en-US"/>
              <a:t>LOREM IPSUM dolor sit </a:t>
            </a:r>
            <a:r>
              <a:rPr lang="en-US" err="1"/>
              <a:t>amet</a:t>
            </a:r>
            <a:endParaRPr lang="en-US"/>
          </a:p>
        </p:txBody>
      </p:sp>
      <p:sp>
        <p:nvSpPr>
          <p:cNvPr id="15" name="Text Placeholder 5">
            <a:extLst>
              <a:ext uri="{FF2B5EF4-FFF2-40B4-BE49-F238E27FC236}">
                <a16:creationId xmlns:a16="http://schemas.microsoft.com/office/drawing/2014/main" id="{F81CD70C-2BA3-A14D-5B07-CBF173116296}"/>
              </a:ext>
            </a:extLst>
          </p:cNvPr>
          <p:cNvSpPr>
            <a:spLocks noGrp="1"/>
          </p:cNvSpPr>
          <p:nvPr>
            <p:ph type="body" sz="quarter" idx="17" hasCustomPrompt="1"/>
          </p:nvPr>
        </p:nvSpPr>
        <p:spPr>
          <a:xfrm>
            <a:off x="762000" y="1780196"/>
            <a:ext cx="3502504" cy="345989"/>
          </a:xfrm>
          <a:prstGeom prst="rect">
            <a:avLst/>
          </a:prstGeom>
        </p:spPr>
        <p:txBody>
          <a:bodyPr/>
          <a:lstStyle>
            <a:lvl1pPr marL="0" indent="0">
              <a:lnSpc>
                <a:spcPct val="100000"/>
              </a:lnSpc>
              <a:buNone/>
              <a:defRPr sz="1500" b="0" i="0" cap="all" baseline="0">
                <a:solidFill>
                  <a:srgbClr val="D9222A"/>
                </a:solidFill>
                <a:latin typeface="Arial" panose="020B0604020202020204" pitchFamily="34" charset="0"/>
                <a:cs typeface="Arial" panose="020B0604020202020204" pitchFamily="34" charset="0"/>
              </a:defRPr>
            </a:lvl1pPr>
          </a:lstStyle>
          <a:p>
            <a:pPr lvl="0"/>
            <a:r>
              <a:rPr lang="en-US"/>
              <a:t>LOREM IPSUM dolor sit </a:t>
            </a:r>
            <a:r>
              <a:rPr lang="en-US" err="1"/>
              <a:t>amet</a:t>
            </a:r>
            <a:endParaRPr lang="en-US"/>
          </a:p>
        </p:txBody>
      </p:sp>
      <p:sp>
        <p:nvSpPr>
          <p:cNvPr id="3" name="Text Placeholder 5">
            <a:extLst>
              <a:ext uri="{FF2B5EF4-FFF2-40B4-BE49-F238E27FC236}">
                <a16:creationId xmlns:a16="http://schemas.microsoft.com/office/drawing/2014/main" id="{4B13D81C-AA3B-DF9D-F921-136CB5D1BC61}"/>
              </a:ext>
            </a:extLst>
          </p:cNvPr>
          <p:cNvSpPr>
            <a:spLocks noGrp="1"/>
          </p:cNvSpPr>
          <p:nvPr>
            <p:ph type="body" sz="quarter" idx="18" hasCustomPrompt="1"/>
          </p:nvPr>
        </p:nvSpPr>
        <p:spPr>
          <a:xfrm>
            <a:off x="4492363" y="2549526"/>
            <a:ext cx="3207274" cy="2499904"/>
          </a:xfrm>
          <a:prstGeom prst="rect">
            <a:avLst/>
          </a:prstGeom>
        </p:spPr>
        <p:txBody>
          <a:bodyPr/>
          <a:lstStyle>
            <a:lvl1pPr marL="0" indent="0">
              <a:lnSpc>
                <a:spcPts val="1600"/>
              </a:lnSpc>
              <a:spcBef>
                <a:spcPts val="200"/>
              </a:spcBef>
              <a:buFont typeface="Arial" panose="020B0604020202020204" pitchFamily="34" charset="0"/>
              <a:buNone/>
              <a:defRPr sz="1200">
                <a:latin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a:t>
            </a:r>
          </a:p>
        </p:txBody>
      </p:sp>
      <p:sp>
        <p:nvSpPr>
          <p:cNvPr id="4" name="Text Placeholder 5">
            <a:extLst>
              <a:ext uri="{FF2B5EF4-FFF2-40B4-BE49-F238E27FC236}">
                <a16:creationId xmlns:a16="http://schemas.microsoft.com/office/drawing/2014/main" id="{3125519F-149C-D4B5-ED1C-2A20D8943E79}"/>
              </a:ext>
            </a:extLst>
          </p:cNvPr>
          <p:cNvSpPr>
            <a:spLocks noGrp="1"/>
          </p:cNvSpPr>
          <p:nvPr>
            <p:ph type="body" sz="quarter" idx="19" hasCustomPrompt="1"/>
          </p:nvPr>
        </p:nvSpPr>
        <p:spPr>
          <a:xfrm>
            <a:off x="8222726" y="2549526"/>
            <a:ext cx="3207274" cy="2499904"/>
          </a:xfrm>
          <a:prstGeom prst="rect">
            <a:avLst/>
          </a:prstGeom>
        </p:spPr>
        <p:txBody>
          <a:bodyPr/>
          <a:lstStyle>
            <a:lvl1pPr marL="0" indent="0">
              <a:lnSpc>
                <a:spcPts val="1600"/>
              </a:lnSpc>
              <a:spcBef>
                <a:spcPts val="200"/>
              </a:spcBef>
              <a:buFont typeface="Arial" panose="020B0604020202020204" pitchFamily="34" charset="0"/>
              <a:buNone/>
              <a:defRPr sz="1200">
                <a:latin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a:t>
            </a:r>
          </a:p>
        </p:txBody>
      </p:sp>
      <p:pic>
        <p:nvPicPr>
          <p:cNvPr id="7" name="Graphic 6">
            <a:extLst>
              <a:ext uri="{FF2B5EF4-FFF2-40B4-BE49-F238E27FC236}">
                <a16:creationId xmlns:a16="http://schemas.microsoft.com/office/drawing/2014/main" id="{0569D94C-93EB-1375-DA04-C314D4A144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29291" y="0"/>
            <a:ext cx="762708" cy="2358258"/>
          </a:xfrm>
          <a:prstGeom prst="rect">
            <a:avLst/>
          </a:prstGeom>
        </p:spPr>
      </p:pic>
      <p:sp>
        <p:nvSpPr>
          <p:cNvPr id="8" name="Slide Number Placeholder 5">
            <a:extLst>
              <a:ext uri="{FF2B5EF4-FFF2-40B4-BE49-F238E27FC236}">
                <a16:creationId xmlns:a16="http://schemas.microsoft.com/office/drawing/2014/main" id="{3FAA297C-DA30-B4B4-2C4E-946E1E94F493}"/>
              </a:ext>
            </a:extLst>
          </p:cNvPr>
          <p:cNvSpPr>
            <a:spLocks noGrp="1"/>
          </p:cNvSpPr>
          <p:nvPr>
            <p:ph type="sldNum" sz="quarter" idx="14"/>
          </p:nvPr>
        </p:nvSpPr>
        <p:spPr>
          <a:xfrm>
            <a:off x="693107" y="5991982"/>
            <a:ext cx="328690" cy="184126"/>
          </a:xfrm>
          <a:prstGeom prst="rect">
            <a:avLst/>
          </a:prstGeom>
        </p:spPr>
        <p:txBody>
          <a:bodyPr anchor="ctr"/>
          <a:lstStyle>
            <a:lvl1pPr algn="l">
              <a:defRPr sz="800"/>
            </a:lvl1pPr>
          </a:lstStyle>
          <a:p>
            <a:fld id="{19BDA809-5331-1C46-836A-41C801806DA5}" type="slidenum">
              <a:rPr lang="en-US" smtClean="0"/>
              <a:pPr/>
              <a:t>‹#›</a:t>
            </a:fld>
            <a:endParaRPr lang="en-US"/>
          </a:p>
        </p:txBody>
      </p:sp>
      <p:pic>
        <p:nvPicPr>
          <p:cNvPr id="10" name="Graphic 9">
            <a:extLst>
              <a:ext uri="{FF2B5EF4-FFF2-40B4-BE49-F238E27FC236}">
                <a16:creationId xmlns:a16="http://schemas.microsoft.com/office/drawing/2014/main" id="{93C75CEC-31FE-F5A4-BA76-3479A4F573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1797" y="5988087"/>
            <a:ext cx="1681861" cy="184126"/>
          </a:xfrm>
          <a:prstGeom prst="rect">
            <a:avLst/>
          </a:prstGeom>
        </p:spPr>
      </p:pic>
    </p:spTree>
    <p:extLst>
      <p:ext uri="{BB962C8B-B14F-4D97-AF65-F5344CB8AC3E}">
        <p14:creationId xmlns:p14="http://schemas.microsoft.com/office/powerpoint/2010/main" val="412792248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rge Title with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784A23-AF0C-4303-A082-9C7B9F89525F}"/>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D922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3">
            <a:extLst>
              <a:ext uri="{FF2B5EF4-FFF2-40B4-BE49-F238E27FC236}">
                <a16:creationId xmlns:a16="http://schemas.microsoft.com/office/drawing/2014/main" id="{251A092E-CDE5-1BF6-E5A2-056400428A04}"/>
              </a:ext>
            </a:extLst>
          </p:cNvPr>
          <p:cNvSpPr>
            <a:spLocks noGrp="1"/>
          </p:cNvSpPr>
          <p:nvPr>
            <p:ph type="pic" sz="quarter" idx="10"/>
          </p:nvPr>
        </p:nvSpPr>
        <p:spPr>
          <a:xfrm>
            <a:off x="5622100" y="0"/>
            <a:ext cx="6569900" cy="6858000"/>
          </a:xfrm>
          <a:prstGeom prst="rect">
            <a:avLst/>
          </a:prstGeom>
        </p:spPr>
        <p:txBody>
          <a:bodyPr/>
          <a:lstStyle/>
          <a:p>
            <a:endParaRPr lang="en-US"/>
          </a:p>
        </p:txBody>
      </p:sp>
      <p:sp>
        <p:nvSpPr>
          <p:cNvPr id="2" name="Text Placeholder 5">
            <a:extLst>
              <a:ext uri="{FF2B5EF4-FFF2-40B4-BE49-F238E27FC236}">
                <a16:creationId xmlns:a16="http://schemas.microsoft.com/office/drawing/2014/main" id="{78557B45-B4C5-7AEA-3114-B07DC69B05B3}"/>
              </a:ext>
            </a:extLst>
          </p:cNvPr>
          <p:cNvSpPr>
            <a:spLocks noGrp="1"/>
          </p:cNvSpPr>
          <p:nvPr>
            <p:ph type="body" sz="quarter" idx="15" hasCustomPrompt="1"/>
          </p:nvPr>
        </p:nvSpPr>
        <p:spPr>
          <a:xfrm>
            <a:off x="762000" y="1160625"/>
            <a:ext cx="8085273" cy="3198723"/>
          </a:xfrm>
          <a:prstGeom prst="rect">
            <a:avLst/>
          </a:prstGeom>
        </p:spPr>
        <p:txBody>
          <a:bodyPr/>
          <a:lstStyle>
            <a:lvl1pPr marL="0" indent="0" fontAlgn="t">
              <a:lnSpc>
                <a:spcPts val="12000"/>
              </a:lnSpc>
              <a:spcBef>
                <a:spcPts val="200"/>
              </a:spcBef>
              <a:buFont typeface="Arial" panose="020B0604020202020204" pitchFamily="34" charset="0"/>
              <a:buNone/>
              <a:defRPr sz="12000" b="1" i="0" cap="all" baseline="0">
                <a:solidFill>
                  <a:schemeClr val="bg1"/>
                </a:solidFill>
                <a:latin typeface="Arial" panose="020B0604020202020204" pitchFamily="34" charset="0"/>
                <a:cs typeface="Arial" panose="020B0604020202020204" pitchFamily="34" charset="0"/>
              </a:defRPr>
            </a:lvl1pPr>
          </a:lstStyle>
          <a:p>
            <a:pPr lvl="0"/>
            <a:r>
              <a:rPr lang="en-US"/>
              <a:t>LOREM</a:t>
            </a:r>
          </a:p>
          <a:p>
            <a:pPr lvl="0"/>
            <a:r>
              <a:rPr lang="en-US"/>
              <a:t>IPSUM</a:t>
            </a:r>
          </a:p>
        </p:txBody>
      </p:sp>
      <p:pic>
        <p:nvPicPr>
          <p:cNvPr id="3" name="Graphic 2">
            <a:extLst>
              <a:ext uri="{FF2B5EF4-FFF2-40B4-BE49-F238E27FC236}">
                <a16:creationId xmlns:a16="http://schemas.microsoft.com/office/drawing/2014/main" id="{665A14EA-9B8A-A965-6794-6A22C1C174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1795" y="5985704"/>
            <a:ext cx="1682496" cy="184195"/>
          </a:xfrm>
          <a:prstGeom prst="rect">
            <a:avLst/>
          </a:prstGeom>
        </p:spPr>
      </p:pic>
      <p:sp>
        <p:nvSpPr>
          <p:cNvPr id="4" name="Slide Number Placeholder 5">
            <a:extLst>
              <a:ext uri="{FF2B5EF4-FFF2-40B4-BE49-F238E27FC236}">
                <a16:creationId xmlns:a16="http://schemas.microsoft.com/office/drawing/2014/main" id="{FEAB9172-5D19-E515-435E-9727FF354F5C}"/>
              </a:ext>
            </a:extLst>
          </p:cNvPr>
          <p:cNvSpPr>
            <a:spLocks noGrp="1"/>
          </p:cNvSpPr>
          <p:nvPr>
            <p:ph type="sldNum" sz="quarter" idx="14"/>
          </p:nvPr>
        </p:nvSpPr>
        <p:spPr>
          <a:xfrm>
            <a:off x="693107" y="5991982"/>
            <a:ext cx="328690" cy="184126"/>
          </a:xfrm>
          <a:prstGeom prst="rect">
            <a:avLst/>
          </a:prstGeom>
        </p:spPr>
        <p:txBody>
          <a:bodyPr anchor="ctr"/>
          <a:lstStyle>
            <a:lvl1pPr algn="l">
              <a:defRPr sz="800">
                <a:solidFill>
                  <a:schemeClr val="bg1"/>
                </a:solidFill>
              </a:defRPr>
            </a:lvl1pPr>
          </a:lstStyle>
          <a:p>
            <a:fld id="{19BDA809-5331-1C46-836A-41C801806DA5}" type="slidenum">
              <a:rPr lang="en-US" smtClean="0"/>
              <a:pPr/>
              <a:t>‹#›</a:t>
            </a:fld>
            <a:endParaRPr lang="en-US"/>
          </a:p>
        </p:txBody>
      </p:sp>
    </p:spTree>
    <p:extLst>
      <p:ext uri="{BB962C8B-B14F-4D97-AF65-F5344CB8AC3E}">
        <p14:creationId xmlns:p14="http://schemas.microsoft.com/office/powerpoint/2010/main" val="791193606"/>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12/6/2024</a:t>
            </a:fld>
            <a:endParaRPr lang="en-US"/>
          </a:p>
        </p:txBody>
      </p:sp>
      <p:sp>
        <p:nvSpPr>
          <p:cNvPr id="5" name="Footer Placeholder 4"/>
          <p:cNvSpPr>
            <a:spLocks noGrp="1"/>
          </p:cNvSpPr>
          <p:nvPr>
            <p:ph type="ftr" sz="quarter" idx="11"/>
          </p:nvPr>
        </p:nvSpPr>
        <p:spPr/>
        <p:txBody>
          <a:bodyPr/>
          <a:lstStyle/>
          <a:p>
            <a:r>
              <a:rPr lang="en-US"/>
              <a:t>Samir</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12/6/2024</a:t>
            </a:fld>
            <a:endParaRPr lang="en-US"/>
          </a:p>
        </p:txBody>
      </p:sp>
      <p:sp>
        <p:nvSpPr>
          <p:cNvPr id="5" name="Footer Placeholder 4"/>
          <p:cNvSpPr>
            <a:spLocks noGrp="1"/>
          </p:cNvSpPr>
          <p:nvPr>
            <p:ph type="ftr" sz="quarter" idx="11"/>
          </p:nvPr>
        </p:nvSpPr>
        <p:spPr/>
        <p:txBody>
          <a:bodyPr/>
          <a:lstStyle/>
          <a:p>
            <a:r>
              <a:rPr lang="en-US"/>
              <a:t>Samir</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12/6/2024</a:t>
            </a:fld>
            <a:endParaRPr lang="en-US"/>
          </a:p>
        </p:txBody>
      </p:sp>
      <p:sp>
        <p:nvSpPr>
          <p:cNvPr id="6" name="Footer Placeholder 5"/>
          <p:cNvSpPr>
            <a:spLocks noGrp="1"/>
          </p:cNvSpPr>
          <p:nvPr>
            <p:ph type="ftr" sz="quarter" idx="11"/>
          </p:nvPr>
        </p:nvSpPr>
        <p:spPr/>
        <p:txBody>
          <a:bodyPr/>
          <a:lstStyle/>
          <a:p>
            <a:r>
              <a:rPr lang="en-US"/>
              <a:t>Samir</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12/6/2024</a:t>
            </a:fld>
            <a:endParaRPr lang="en-US"/>
          </a:p>
        </p:txBody>
      </p:sp>
      <p:sp>
        <p:nvSpPr>
          <p:cNvPr id="8" name="Footer Placeholder 7"/>
          <p:cNvSpPr>
            <a:spLocks noGrp="1"/>
          </p:cNvSpPr>
          <p:nvPr>
            <p:ph type="ftr" sz="quarter" idx="11"/>
          </p:nvPr>
        </p:nvSpPr>
        <p:spPr/>
        <p:txBody>
          <a:bodyPr/>
          <a:lstStyle/>
          <a:p>
            <a:r>
              <a:rPr lang="en-US"/>
              <a:t>Samir</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12/6/2024</a:t>
            </a:fld>
            <a:endParaRPr lang="en-US"/>
          </a:p>
        </p:txBody>
      </p:sp>
      <p:sp>
        <p:nvSpPr>
          <p:cNvPr id="4" name="Footer Placeholder 3"/>
          <p:cNvSpPr>
            <a:spLocks noGrp="1"/>
          </p:cNvSpPr>
          <p:nvPr>
            <p:ph type="ftr" sz="quarter" idx="11"/>
          </p:nvPr>
        </p:nvSpPr>
        <p:spPr/>
        <p:txBody>
          <a:bodyPr/>
          <a:lstStyle/>
          <a:p>
            <a:r>
              <a:rPr lang="en-US"/>
              <a:t>Samir</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12/6/2024</a:t>
            </a:fld>
            <a:endParaRPr lang="en-US"/>
          </a:p>
        </p:txBody>
      </p:sp>
      <p:sp>
        <p:nvSpPr>
          <p:cNvPr id="3" name="Footer Placeholder 2"/>
          <p:cNvSpPr>
            <a:spLocks noGrp="1"/>
          </p:cNvSpPr>
          <p:nvPr>
            <p:ph type="ftr" sz="quarter" idx="11"/>
          </p:nvPr>
        </p:nvSpPr>
        <p:spPr/>
        <p:txBody>
          <a:bodyPr/>
          <a:lstStyle/>
          <a:p>
            <a:r>
              <a:rPr lang="en-US"/>
              <a:t>Samir</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12/6/2024</a:t>
            </a:fld>
            <a:endParaRPr lang="en-US"/>
          </a:p>
        </p:txBody>
      </p:sp>
      <p:sp>
        <p:nvSpPr>
          <p:cNvPr id="6" name="Footer Placeholder 5"/>
          <p:cNvSpPr>
            <a:spLocks noGrp="1"/>
          </p:cNvSpPr>
          <p:nvPr>
            <p:ph type="ftr" sz="quarter" idx="11"/>
          </p:nvPr>
        </p:nvSpPr>
        <p:spPr/>
        <p:txBody>
          <a:bodyPr/>
          <a:lstStyle/>
          <a:p>
            <a:r>
              <a:rPr lang="en-US"/>
              <a:t>Samir</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12/6/2024</a:t>
            </a:fld>
            <a:endParaRPr lang="en-US"/>
          </a:p>
        </p:txBody>
      </p:sp>
      <p:sp>
        <p:nvSpPr>
          <p:cNvPr id="6" name="Footer Placeholder 5"/>
          <p:cNvSpPr>
            <a:spLocks noGrp="1"/>
          </p:cNvSpPr>
          <p:nvPr>
            <p:ph type="ftr" sz="quarter" idx="11"/>
          </p:nvPr>
        </p:nvSpPr>
        <p:spPr/>
        <p:txBody>
          <a:bodyPr/>
          <a:lstStyle/>
          <a:p>
            <a:r>
              <a:rPr lang="en-US"/>
              <a:t>Samir</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Samir</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2.svg"/><Relationship Id="rId5" Type="http://schemas.openxmlformats.org/officeDocument/2006/relationships/image" Target="../media/image5.png"/><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hyperlink" Target="https://docs.opencv.org/4.x/index.html" TargetMode="Externa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7.xml"/><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flag on a pole in front of a building&#10;&#10;Description automatically generated">
            <a:extLst>
              <a:ext uri="{FF2B5EF4-FFF2-40B4-BE49-F238E27FC236}">
                <a16:creationId xmlns:a16="http://schemas.microsoft.com/office/drawing/2014/main" id="{E138F139-F6DE-9A2D-3469-5FB329263F97}"/>
              </a:ext>
            </a:extLst>
          </p:cNvPr>
          <p:cNvPicPr>
            <a:picLocks noGrp="1" noChangeAspect="1"/>
          </p:cNvPicPr>
          <p:nvPr>
            <p:ph type="pic" sz="quarter" idx="10"/>
          </p:nvPr>
        </p:nvPicPr>
        <p:blipFill>
          <a:blip r:embed="rId2"/>
          <a:srcRect l="362" r="362"/>
          <a:stretch/>
        </p:blipFill>
        <p:spPr/>
      </p:pic>
      <p:sp>
        <p:nvSpPr>
          <p:cNvPr id="3" name="Text Placeholder 2">
            <a:extLst>
              <a:ext uri="{FF2B5EF4-FFF2-40B4-BE49-F238E27FC236}">
                <a16:creationId xmlns:a16="http://schemas.microsoft.com/office/drawing/2014/main" id="{157D8F5F-12A3-6AF4-4B68-2787E5225459}"/>
              </a:ext>
            </a:extLst>
          </p:cNvPr>
          <p:cNvSpPr>
            <a:spLocks noGrp="1"/>
          </p:cNvSpPr>
          <p:nvPr>
            <p:ph type="body" sz="quarter" idx="11"/>
          </p:nvPr>
        </p:nvSpPr>
        <p:spPr>
          <a:xfrm>
            <a:off x="762000" y="772683"/>
            <a:ext cx="8832606" cy="1714661"/>
          </a:xfrm>
        </p:spPr>
        <p:txBody>
          <a:bodyPr lIns="91440" tIns="45720" rIns="91440" bIns="45720" anchor="t"/>
          <a:lstStyle/>
          <a:p>
            <a:r>
              <a:rPr lang="en-US" dirty="0">
                <a:latin typeface="Arial"/>
                <a:cs typeface="Arial"/>
              </a:rPr>
              <a:t>PROJECT 5</a:t>
            </a:r>
          </a:p>
          <a:p>
            <a:r>
              <a:rPr lang="en-US" dirty="0">
                <a:latin typeface="Arial"/>
                <a:cs typeface="Arial"/>
              </a:rPr>
              <a:t>Presentation</a:t>
            </a:r>
            <a:endParaRPr lang="en-US" dirty="0"/>
          </a:p>
        </p:txBody>
      </p:sp>
      <p:sp>
        <p:nvSpPr>
          <p:cNvPr id="2" name="Text Placeholder 1">
            <a:extLst>
              <a:ext uri="{FF2B5EF4-FFF2-40B4-BE49-F238E27FC236}">
                <a16:creationId xmlns:a16="http://schemas.microsoft.com/office/drawing/2014/main" id="{2C5A9BC8-4F12-4E30-599D-724311FC544A}"/>
              </a:ext>
            </a:extLst>
          </p:cNvPr>
          <p:cNvSpPr>
            <a:spLocks noGrp="1"/>
          </p:cNvSpPr>
          <p:nvPr>
            <p:ph type="body" sz="quarter" idx="12"/>
          </p:nvPr>
        </p:nvSpPr>
        <p:spPr/>
        <p:txBody>
          <a:bodyPr vert="horz" lIns="91440" tIns="45720" rIns="91440" bIns="45720" rtlCol="0" anchor="t">
            <a:noAutofit/>
          </a:bodyPr>
          <a:lstStyle/>
          <a:p>
            <a:r>
              <a:rPr lang="en-US" sz="1600" dirty="0">
                <a:latin typeface="Arial"/>
                <a:cs typeface="Arial"/>
              </a:rPr>
              <a:t>ECE 4367</a:t>
            </a:r>
          </a:p>
          <a:p>
            <a:r>
              <a:rPr lang="en-US" sz="1600" dirty="0" err="1">
                <a:latin typeface="Arial"/>
                <a:cs typeface="Arial"/>
              </a:rPr>
              <a:t>NichOLAS</a:t>
            </a:r>
            <a:r>
              <a:rPr lang="en-US" sz="1600" dirty="0">
                <a:latin typeface="Arial"/>
                <a:cs typeface="Arial"/>
              </a:rPr>
              <a:t> </a:t>
            </a:r>
            <a:r>
              <a:rPr lang="en-US" sz="1600" dirty="0" err="1">
                <a:latin typeface="Arial"/>
                <a:cs typeface="Arial"/>
              </a:rPr>
              <a:t>rETHANS</a:t>
            </a:r>
            <a:r>
              <a:rPr lang="en-US" sz="1600" dirty="0">
                <a:latin typeface="Arial"/>
                <a:cs typeface="Arial"/>
              </a:rPr>
              <a:t> &amp; </a:t>
            </a:r>
            <a:r>
              <a:rPr lang="en-US" sz="1600" dirty="0" err="1">
                <a:latin typeface="Arial"/>
                <a:cs typeface="Arial"/>
              </a:rPr>
              <a:t>sAMIR</a:t>
            </a:r>
            <a:r>
              <a:rPr lang="en-US" sz="1600" dirty="0">
                <a:latin typeface="Arial"/>
                <a:cs typeface="Arial"/>
              </a:rPr>
              <a:t> </a:t>
            </a:r>
            <a:r>
              <a:rPr lang="en-US" sz="1600" dirty="0" err="1">
                <a:latin typeface="Arial"/>
                <a:cs typeface="Arial"/>
              </a:rPr>
              <a:t>hOSSAIN</a:t>
            </a:r>
            <a:endParaRPr lang="en-US" sz="1600" dirty="0" err="1"/>
          </a:p>
        </p:txBody>
      </p:sp>
      <p:pic>
        <p:nvPicPr>
          <p:cNvPr id="9" name="Graphic 8">
            <a:extLst>
              <a:ext uri="{FF2B5EF4-FFF2-40B4-BE49-F238E27FC236}">
                <a16:creationId xmlns:a16="http://schemas.microsoft.com/office/drawing/2014/main" id="{019D59D7-BEA1-E320-62AF-AC72C8A770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00" y="5441399"/>
            <a:ext cx="5299587" cy="580184"/>
          </a:xfrm>
          <a:prstGeom prst="rect">
            <a:avLst/>
          </a:prstGeom>
        </p:spPr>
      </p:pic>
      <p:pic>
        <p:nvPicPr>
          <p:cNvPr id="11" name="Graphic 10">
            <a:extLst>
              <a:ext uri="{FF2B5EF4-FFF2-40B4-BE49-F238E27FC236}">
                <a16:creationId xmlns:a16="http://schemas.microsoft.com/office/drawing/2014/main" id="{477FF53F-5D90-FAEE-12D2-57F19E3B7B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15072" y="3352800"/>
            <a:ext cx="1176928" cy="3505200"/>
          </a:xfrm>
          <a:prstGeom prst="rect">
            <a:avLst/>
          </a:prstGeom>
        </p:spPr>
      </p:pic>
    </p:spTree>
    <p:extLst>
      <p:ext uri="{BB962C8B-B14F-4D97-AF65-F5344CB8AC3E}">
        <p14:creationId xmlns:p14="http://schemas.microsoft.com/office/powerpoint/2010/main" val="78346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latin typeface="Aptos"/>
                <a:ea typeface="+mj-lt"/>
                <a:cs typeface="+mj-lt"/>
              </a:rPr>
              <a:t>Skeletonization &amp; Finding Endpoints</a:t>
            </a:r>
            <a:endParaRPr lang="en-US" b="1" dirty="0">
              <a:solidFill>
                <a:schemeClr val="tx1"/>
              </a:solidFill>
              <a:latin typeface="Aptos"/>
            </a:endParaRPr>
          </a:p>
        </p:txBody>
      </p:sp>
      <p:pic>
        <p:nvPicPr>
          <p:cNvPr id="7" name="Picture 6" descr="A white line on a black background&#10;&#10;Description automatically generated">
            <a:extLst>
              <a:ext uri="{FF2B5EF4-FFF2-40B4-BE49-F238E27FC236}">
                <a16:creationId xmlns:a16="http://schemas.microsoft.com/office/drawing/2014/main" id="{5B039D56-BB79-D4A4-F3A5-427EAAC9D321}"/>
              </a:ext>
            </a:extLst>
          </p:cNvPr>
          <p:cNvPicPr>
            <a:picLocks noChangeAspect="1"/>
          </p:cNvPicPr>
          <p:nvPr/>
        </p:nvPicPr>
        <p:blipFill>
          <a:blip r:embed="rId3"/>
          <a:srcRect l="22425" t="5596" r="5561" b="7371"/>
          <a:stretch/>
        </p:blipFill>
        <p:spPr>
          <a:xfrm>
            <a:off x="2406241" y="886095"/>
            <a:ext cx="1996656" cy="3821829"/>
          </a:xfrm>
          <a:prstGeom prst="rect">
            <a:avLst/>
          </a:prstGeom>
        </p:spPr>
      </p:pic>
      <p:sp>
        <p:nvSpPr>
          <p:cNvPr id="12" name="TextBox 11">
            <a:extLst>
              <a:ext uri="{FF2B5EF4-FFF2-40B4-BE49-F238E27FC236}">
                <a16:creationId xmlns:a16="http://schemas.microsoft.com/office/drawing/2014/main" id="{DD5426DA-95F9-DEBF-EB3C-5CA798EBDDBC}"/>
              </a:ext>
            </a:extLst>
          </p:cNvPr>
          <p:cNvSpPr txBox="1"/>
          <p:nvPr/>
        </p:nvSpPr>
        <p:spPr>
          <a:xfrm>
            <a:off x="1033729" y="4912148"/>
            <a:ext cx="53111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binary mask is reduced to a single-pixel-wide skeleton representing the worm’s centerline</a:t>
            </a:r>
            <a:endParaRPr lang="en-US" dirty="0"/>
          </a:p>
        </p:txBody>
      </p:sp>
      <p:pic>
        <p:nvPicPr>
          <p:cNvPr id="15" name="Picture 14" descr="A white line on a black background&#10;&#10;Description automatically generated">
            <a:extLst>
              <a:ext uri="{FF2B5EF4-FFF2-40B4-BE49-F238E27FC236}">
                <a16:creationId xmlns:a16="http://schemas.microsoft.com/office/drawing/2014/main" id="{0387B902-8888-DEBB-85F5-0E91AE4BC624}"/>
              </a:ext>
            </a:extLst>
          </p:cNvPr>
          <p:cNvPicPr>
            <a:picLocks noChangeAspect="1"/>
          </p:cNvPicPr>
          <p:nvPr/>
        </p:nvPicPr>
        <p:blipFill>
          <a:blip r:embed="rId4"/>
          <a:srcRect l="19231" t="5209" r="9301" b="8519"/>
          <a:stretch/>
        </p:blipFill>
        <p:spPr>
          <a:xfrm>
            <a:off x="7980274" y="892549"/>
            <a:ext cx="2037250" cy="3808583"/>
          </a:xfrm>
          <a:prstGeom prst="rect">
            <a:avLst/>
          </a:prstGeom>
        </p:spPr>
      </p:pic>
      <p:sp>
        <p:nvSpPr>
          <p:cNvPr id="17" name="TextBox 16">
            <a:extLst>
              <a:ext uri="{FF2B5EF4-FFF2-40B4-BE49-F238E27FC236}">
                <a16:creationId xmlns:a16="http://schemas.microsoft.com/office/drawing/2014/main" id="{CE27F255-F77E-AE23-C061-8A276C476BD3}"/>
              </a:ext>
            </a:extLst>
          </p:cNvPr>
          <p:cNvSpPr txBox="1"/>
          <p:nvPr/>
        </p:nvSpPr>
        <p:spPr>
          <a:xfrm>
            <a:off x="6344491" y="4908804"/>
            <a:ext cx="53111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Endpoints, marking the worm’s tips, are identified on the skeleton.</a:t>
            </a:r>
            <a:endParaRPr lang="en-US" dirty="0"/>
          </a:p>
        </p:txBody>
      </p:sp>
      <p:sp>
        <p:nvSpPr>
          <p:cNvPr id="19" name="Slide Number Placeholder 1">
            <a:extLst>
              <a:ext uri="{FF2B5EF4-FFF2-40B4-BE49-F238E27FC236}">
                <a16:creationId xmlns:a16="http://schemas.microsoft.com/office/drawing/2014/main" id="{02F5DF93-DD82-0C1D-E634-AC0C84E39D7E}"/>
              </a:ext>
            </a:extLst>
          </p:cNvPr>
          <p:cNvSpPr txBox="1">
            <a:spLocks/>
          </p:cNvSpPr>
          <p:nvPr/>
        </p:nvSpPr>
        <p:spPr>
          <a:xfrm>
            <a:off x="433338" y="6057094"/>
            <a:ext cx="775379" cy="158039"/>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Samir 10</a:t>
            </a:r>
          </a:p>
          <a:p>
            <a:endParaRPr lang="en-US"/>
          </a:p>
        </p:txBody>
      </p:sp>
    </p:spTree>
    <p:extLst>
      <p:ext uri="{BB962C8B-B14F-4D97-AF65-F5344CB8AC3E}">
        <p14:creationId xmlns:p14="http://schemas.microsoft.com/office/powerpoint/2010/main" val="34088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white line on a black background&#10;&#10;Description automatically generated">
            <a:extLst>
              <a:ext uri="{FF2B5EF4-FFF2-40B4-BE49-F238E27FC236}">
                <a16:creationId xmlns:a16="http://schemas.microsoft.com/office/drawing/2014/main" id="{D8B1772A-F731-4199-0CB5-AF52A5A1EFFF}"/>
              </a:ext>
            </a:extLst>
          </p:cNvPr>
          <p:cNvPicPr>
            <a:picLocks noChangeAspect="1"/>
          </p:cNvPicPr>
          <p:nvPr/>
        </p:nvPicPr>
        <p:blipFill>
          <a:blip r:embed="rId3"/>
          <a:srcRect l="22425" t="5596" r="5561" b="7371"/>
          <a:stretch/>
        </p:blipFill>
        <p:spPr>
          <a:xfrm>
            <a:off x="2406241" y="886095"/>
            <a:ext cx="1996656" cy="3821829"/>
          </a:xfrm>
          <a:prstGeom prst="rect">
            <a:avLst/>
          </a:prstGeom>
        </p:spPr>
      </p:pic>
      <p:pic>
        <p:nvPicPr>
          <p:cNvPr id="10" name="Picture 9" descr="A white line on a black background&#10;&#10;Description automatically generated">
            <a:extLst>
              <a:ext uri="{FF2B5EF4-FFF2-40B4-BE49-F238E27FC236}">
                <a16:creationId xmlns:a16="http://schemas.microsoft.com/office/drawing/2014/main" id="{541E985C-CBF7-B281-DAFA-C64236113C5E}"/>
              </a:ext>
            </a:extLst>
          </p:cNvPr>
          <p:cNvPicPr>
            <a:picLocks noChangeAspect="1"/>
          </p:cNvPicPr>
          <p:nvPr/>
        </p:nvPicPr>
        <p:blipFill>
          <a:blip r:embed="rId4"/>
          <a:srcRect l="19231" t="5209" r="9301" b="8519"/>
          <a:stretch/>
        </p:blipFill>
        <p:spPr>
          <a:xfrm>
            <a:off x="7980274" y="892549"/>
            <a:ext cx="2037250" cy="3808583"/>
          </a:xfrm>
          <a:prstGeom prst="rect">
            <a:avLst/>
          </a:prstGeom>
        </p:spPr>
      </p:pic>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latin typeface="Aptos"/>
                <a:ea typeface="+mj-lt"/>
                <a:cs typeface="+mj-lt"/>
              </a:rPr>
              <a:t>Extracting &amp; Fitting a Spline to the Backbone</a:t>
            </a:r>
            <a:endParaRPr lang="en-US" b="1" dirty="0">
              <a:solidFill>
                <a:schemeClr val="tx1"/>
              </a:solidFill>
              <a:latin typeface="Aptos"/>
            </a:endParaRPr>
          </a:p>
        </p:txBody>
      </p:sp>
      <p:pic>
        <p:nvPicPr>
          <p:cNvPr id="4" name="Picture 3" descr="A green line on a black background&#10;&#10;Description automatically generated">
            <a:extLst>
              <a:ext uri="{FF2B5EF4-FFF2-40B4-BE49-F238E27FC236}">
                <a16:creationId xmlns:a16="http://schemas.microsoft.com/office/drawing/2014/main" id="{BB25C559-B896-F036-0704-490CC7B7CE14}"/>
              </a:ext>
            </a:extLst>
          </p:cNvPr>
          <p:cNvPicPr>
            <a:picLocks noChangeAspect="1"/>
          </p:cNvPicPr>
          <p:nvPr/>
        </p:nvPicPr>
        <p:blipFill>
          <a:blip r:embed="rId5"/>
          <a:srcRect l="17868" t="1958" r="10203" b="2361"/>
          <a:stretch/>
        </p:blipFill>
        <p:spPr>
          <a:xfrm>
            <a:off x="2405284" y="893747"/>
            <a:ext cx="2030147" cy="3807604"/>
          </a:xfrm>
          <a:prstGeom prst="rect">
            <a:avLst/>
          </a:prstGeom>
        </p:spPr>
      </p:pic>
      <p:sp>
        <p:nvSpPr>
          <p:cNvPr id="5" name="TextBox 4">
            <a:extLst>
              <a:ext uri="{FF2B5EF4-FFF2-40B4-BE49-F238E27FC236}">
                <a16:creationId xmlns:a16="http://schemas.microsoft.com/office/drawing/2014/main" id="{C5572F3A-B3DB-E3CC-D6E6-6604386E51C9}"/>
              </a:ext>
            </a:extLst>
          </p:cNvPr>
          <p:cNvSpPr txBox="1"/>
          <p:nvPr/>
        </p:nvSpPr>
        <p:spPr>
          <a:xfrm>
            <a:off x="794032" y="4869666"/>
            <a:ext cx="51924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longest path between endpoints becomes the worm’s backbone.</a:t>
            </a:r>
            <a:endParaRPr lang="en-US" dirty="0"/>
          </a:p>
        </p:txBody>
      </p:sp>
      <p:pic>
        <p:nvPicPr>
          <p:cNvPr id="6" name="Picture 5" descr="A white line with red lines on a black background&#10;&#10;Description automatically generated">
            <a:extLst>
              <a:ext uri="{FF2B5EF4-FFF2-40B4-BE49-F238E27FC236}">
                <a16:creationId xmlns:a16="http://schemas.microsoft.com/office/drawing/2014/main" id="{9DDE592E-E5D3-03D5-1113-EB8951070BD0}"/>
              </a:ext>
            </a:extLst>
          </p:cNvPr>
          <p:cNvPicPr>
            <a:picLocks noChangeAspect="1"/>
          </p:cNvPicPr>
          <p:nvPr/>
        </p:nvPicPr>
        <p:blipFill>
          <a:blip r:embed="rId6"/>
          <a:srcRect l="9363" t="1236" r="10861" b="5455"/>
          <a:stretch/>
        </p:blipFill>
        <p:spPr>
          <a:xfrm>
            <a:off x="7983128" y="897895"/>
            <a:ext cx="2132532" cy="3793169"/>
          </a:xfrm>
          <a:prstGeom prst="rect">
            <a:avLst/>
          </a:prstGeom>
        </p:spPr>
      </p:pic>
      <p:sp>
        <p:nvSpPr>
          <p:cNvPr id="7" name="TextBox 6">
            <a:extLst>
              <a:ext uri="{FF2B5EF4-FFF2-40B4-BE49-F238E27FC236}">
                <a16:creationId xmlns:a16="http://schemas.microsoft.com/office/drawing/2014/main" id="{75962C9A-5F08-C54F-BAF1-B8C7996FD630}"/>
              </a:ext>
            </a:extLst>
          </p:cNvPr>
          <p:cNvSpPr txBox="1"/>
          <p:nvPr/>
        </p:nvSpPr>
        <p:spPr>
          <a:xfrm>
            <a:off x="6245559" y="4869666"/>
            <a:ext cx="51924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 smooth spline is fit through the backbone points to define the worm’s centerline. Backbone ends are extended to ensure the worm’s tips are fully captured.</a:t>
            </a:r>
          </a:p>
        </p:txBody>
      </p:sp>
      <p:sp>
        <p:nvSpPr>
          <p:cNvPr id="11" name="Slide Number Placeholder 1">
            <a:extLst>
              <a:ext uri="{FF2B5EF4-FFF2-40B4-BE49-F238E27FC236}">
                <a16:creationId xmlns:a16="http://schemas.microsoft.com/office/drawing/2014/main" id="{8E55CE6A-7535-40AF-8C38-A8BF8B8AAEBC}"/>
              </a:ext>
            </a:extLst>
          </p:cNvPr>
          <p:cNvSpPr txBox="1">
            <a:spLocks/>
          </p:cNvSpPr>
          <p:nvPr/>
        </p:nvSpPr>
        <p:spPr>
          <a:xfrm>
            <a:off x="433338" y="6057094"/>
            <a:ext cx="775379" cy="158039"/>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Samir 11</a:t>
            </a:r>
          </a:p>
          <a:p>
            <a:endParaRPr lang="en-US"/>
          </a:p>
        </p:txBody>
      </p:sp>
    </p:spTree>
    <p:extLst>
      <p:ext uri="{BB962C8B-B14F-4D97-AF65-F5344CB8AC3E}">
        <p14:creationId xmlns:p14="http://schemas.microsoft.com/office/powerpoint/2010/main" val="4277904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1"/>
                </a:solidFill>
                <a:ea typeface="+mj-lt"/>
                <a:cs typeface="+mj-lt"/>
              </a:rPr>
              <a:t>Sampling Perpendicular Slices</a:t>
            </a:r>
            <a:endParaRPr lang="en-US" dirty="0"/>
          </a:p>
        </p:txBody>
      </p:sp>
      <p:pic>
        <p:nvPicPr>
          <p:cNvPr id="4" name="Picture 3" descr="A screenshot of a computer screen&#10;&#10;Description automatically generated">
            <a:extLst>
              <a:ext uri="{FF2B5EF4-FFF2-40B4-BE49-F238E27FC236}">
                <a16:creationId xmlns:a16="http://schemas.microsoft.com/office/drawing/2014/main" id="{D09E483D-BB48-8088-219D-29B89A4AE093}"/>
              </a:ext>
            </a:extLst>
          </p:cNvPr>
          <p:cNvPicPr>
            <a:picLocks noChangeAspect="1"/>
          </p:cNvPicPr>
          <p:nvPr/>
        </p:nvPicPr>
        <p:blipFill>
          <a:blip r:embed="rId3"/>
          <a:srcRect l="5172" t="6247" r="7586" b="2156"/>
          <a:stretch/>
        </p:blipFill>
        <p:spPr>
          <a:xfrm>
            <a:off x="2212512" y="897722"/>
            <a:ext cx="2239283" cy="4003096"/>
          </a:xfrm>
          <a:prstGeom prst="rect">
            <a:avLst/>
          </a:prstGeom>
        </p:spPr>
      </p:pic>
      <p:sp>
        <p:nvSpPr>
          <p:cNvPr id="5" name="TextBox 4">
            <a:extLst>
              <a:ext uri="{FF2B5EF4-FFF2-40B4-BE49-F238E27FC236}">
                <a16:creationId xmlns:a16="http://schemas.microsoft.com/office/drawing/2014/main" id="{DE9D5C2D-ACF3-FF92-C75D-5374BDD6B5CD}"/>
              </a:ext>
            </a:extLst>
          </p:cNvPr>
          <p:cNvSpPr txBox="1"/>
          <p:nvPr/>
        </p:nvSpPr>
        <p:spPr>
          <a:xfrm>
            <a:off x="1159938" y="4991799"/>
            <a:ext cx="44819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Perpendicular slices across the worm form the building blocks for straightening.</a:t>
            </a:r>
            <a:endParaRPr lang="en-US" dirty="0"/>
          </a:p>
        </p:txBody>
      </p:sp>
      <p:sp>
        <p:nvSpPr>
          <p:cNvPr id="7" name="TextBox 6">
            <a:extLst>
              <a:ext uri="{FF2B5EF4-FFF2-40B4-BE49-F238E27FC236}">
                <a16:creationId xmlns:a16="http://schemas.microsoft.com/office/drawing/2014/main" id="{1BAF1DAA-EA9C-A559-843C-0ED642128DFA}"/>
              </a:ext>
            </a:extLst>
          </p:cNvPr>
          <p:cNvSpPr txBox="1"/>
          <p:nvPr/>
        </p:nvSpPr>
        <p:spPr>
          <a:xfrm>
            <a:off x="5247147" y="1366444"/>
            <a:ext cx="516516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Algorithm:</a:t>
            </a:r>
            <a:endParaRPr lang="en-US" dirty="0"/>
          </a:p>
          <a:p>
            <a:pPr marL="285750" indent="-285750">
              <a:buFont typeface="Arial"/>
              <a:buChar char="•"/>
            </a:pPr>
            <a:r>
              <a:rPr lang="en-US" dirty="0">
                <a:ea typeface="+mn-lt"/>
                <a:cs typeface="+mn-lt"/>
              </a:rPr>
              <a:t>For each point along the backbone (defined by the spline), calculate the tangent vector.</a:t>
            </a:r>
            <a:endParaRPr lang="en-US" dirty="0"/>
          </a:p>
          <a:p>
            <a:pPr marL="285750" indent="-285750">
              <a:buFont typeface="Arial"/>
              <a:buChar char="•"/>
            </a:pPr>
            <a:r>
              <a:rPr lang="en-US" dirty="0">
                <a:ea typeface="+mn-lt"/>
                <a:cs typeface="+mn-lt"/>
              </a:rPr>
              <a:t>Compute the perpendicular direction.</a:t>
            </a:r>
            <a:endParaRPr lang="en-US" dirty="0"/>
          </a:p>
          <a:p>
            <a:pPr marL="285750" indent="-285750">
              <a:buFont typeface="Arial"/>
              <a:buChar char="•"/>
            </a:pPr>
            <a:r>
              <a:rPr lang="en-US" dirty="0">
                <a:ea typeface="+mn-lt"/>
                <a:cs typeface="+mn-lt"/>
              </a:rPr>
              <a:t>For each perpendicular direction, sample pixels outward until the boundaries of the worm mask are reached.</a:t>
            </a:r>
            <a:endParaRPr lang="en-US" dirty="0"/>
          </a:p>
          <a:p>
            <a:pPr marL="285750" indent="-285750">
              <a:buFont typeface="Arial"/>
              <a:buChar char="•"/>
            </a:pPr>
            <a:r>
              <a:rPr lang="en-US" dirty="0">
                <a:ea typeface="+mn-lt"/>
                <a:cs typeface="+mn-lt"/>
              </a:rPr>
              <a:t>Each slice captures the worm’s thickness at that point, ensuring the body is fully covered.</a:t>
            </a:r>
            <a:endParaRPr lang="en-US" dirty="0"/>
          </a:p>
          <a:p>
            <a:pPr algn="l"/>
            <a:endParaRPr lang="en-US" dirty="0"/>
          </a:p>
        </p:txBody>
      </p:sp>
      <p:sp>
        <p:nvSpPr>
          <p:cNvPr id="10" name="Slide Number Placeholder 1">
            <a:extLst>
              <a:ext uri="{FF2B5EF4-FFF2-40B4-BE49-F238E27FC236}">
                <a16:creationId xmlns:a16="http://schemas.microsoft.com/office/drawing/2014/main" id="{153F7D3F-10C0-B905-CDB9-D01326D82B00}"/>
              </a:ext>
            </a:extLst>
          </p:cNvPr>
          <p:cNvSpPr txBox="1">
            <a:spLocks/>
          </p:cNvSpPr>
          <p:nvPr/>
        </p:nvSpPr>
        <p:spPr>
          <a:xfrm>
            <a:off x="433338" y="6057094"/>
            <a:ext cx="775379" cy="158039"/>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Samir 12</a:t>
            </a:r>
          </a:p>
          <a:p>
            <a:endParaRPr lang="en-US"/>
          </a:p>
        </p:txBody>
      </p:sp>
    </p:spTree>
    <p:extLst>
      <p:ext uri="{BB962C8B-B14F-4D97-AF65-F5344CB8AC3E}">
        <p14:creationId xmlns:p14="http://schemas.microsoft.com/office/powerpoint/2010/main" val="619126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1"/>
                </a:solidFill>
                <a:ea typeface="+mj-lt"/>
                <a:cs typeface="+mj-lt"/>
              </a:rPr>
              <a:t>Stacking the Slices</a:t>
            </a:r>
            <a:endParaRPr lang="en-US" dirty="0">
              <a:solidFill>
                <a:schemeClr val="tx1"/>
              </a:solidFill>
              <a:ea typeface="+mj-lt"/>
              <a:cs typeface="+mj-lt"/>
            </a:endParaRPr>
          </a:p>
        </p:txBody>
      </p:sp>
      <p:pic>
        <p:nvPicPr>
          <p:cNvPr id="4" name="Picture 3" descr="A close-up of a black and white photo&#10;&#10;Description automatically generated">
            <a:extLst>
              <a:ext uri="{FF2B5EF4-FFF2-40B4-BE49-F238E27FC236}">
                <a16:creationId xmlns:a16="http://schemas.microsoft.com/office/drawing/2014/main" id="{A38C7115-E4C3-5EA5-6628-ED227F2F47F8}"/>
              </a:ext>
            </a:extLst>
          </p:cNvPr>
          <p:cNvPicPr>
            <a:picLocks noChangeAspect="1"/>
          </p:cNvPicPr>
          <p:nvPr/>
        </p:nvPicPr>
        <p:blipFill>
          <a:blip r:embed="rId3"/>
          <a:srcRect l="9524" t="2923" r="6667" b="-51"/>
          <a:stretch/>
        </p:blipFill>
        <p:spPr>
          <a:xfrm>
            <a:off x="1975328" y="1018431"/>
            <a:ext cx="780508" cy="4125682"/>
          </a:xfrm>
          <a:prstGeom prst="rect">
            <a:avLst/>
          </a:prstGeom>
        </p:spPr>
      </p:pic>
      <p:sp>
        <p:nvSpPr>
          <p:cNvPr id="5" name="TextBox 4">
            <a:extLst>
              <a:ext uri="{FF2B5EF4-FFF2-40B4-BE49-F238E27FC236}">
                <a16:creationId xmlns:a16="http://schemas.microsoft.com/office/drawing/2014/main" id="{E4CFD0C6-CC9E-A3D2-38DF-42989D7BC9DB}"/>
              </a:ext>
            </a:extLst>
          </p:cNvPr>
          <p:cNvSpPr txBox="1"/>
          <p:nvPr/>
        </p:nvSpPr>
        <p:spPr>
          <a:xfrm>
            <a:off x="999643" y="5176687"/>
            <a:ext cx="43045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slices are stacked to create a straightened image of the worm."</a:t>
            </a:r>
            <a:endParaRPr lang="en-US" dirty="0"/>
          </a:p>
        </p:txBody>
      </p:sp>
      <p:sp>
        <p:nvSpPr>
          <p:cNvPr id="6" name="TextBox 5">
            <a:extLst>
              <a:ext uri="{FF2B5EF4-FFF2-40B4-BE49-F238E27FC236}">
                <a16:creationId xmlns:a16="http://schemas.microsoft.com/office/drawing/2014/main" id="{63E7B679-597F-7031-8B93-2779E5D05F90}"/>
              </a:ext>
            </a:extLst>
          </p:cNvPr>
          <p:cNvSpPr txBox="1"/>
          <p:nvPr/>
        </p:nvSpPr>
        <p:spPr>
          <a:xfrm>
            <a:off x="5306290" y="962382"/>
            <a:ext cx="53341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Algorithm:</a:t>
            </a:r>
            <a:endParaRPr lang="en-US" dirty="0"/>
          </a:p>
          <a:p>
            <a:pPr marL="285750" indent="-285750">
              <a:buFont typeface="Arial"/>
              <a:buChar char="•"/>
            </a:pPr>
            <a:r>
              <a:rPr lang="en-US" dirty="0">
                <a:ea typeface="+mn-lt"/>
                <a:cs typeface="+mn-lt"/>
              </a:rPr>
              <a:t>Vertically stack all the slices extracted in the previous step.</a:t>
            </a:r>
            <a:endParaRPr lang="en-US" dirty="0"/>
          </a:p>
          <a:p>
            <a:pPr marL="285750" indent="-285750">
              <a:buFont typeface="Arial"/>
              <a:buChar char="•"/>
            </a:pPr>
            <a:r>
              <a:rPr lang="en-US" dirty="0">
                <a:ea typeface="+mn-lt"/>
                <a:cs typeface="+mn-lt"/>
              </a:rPr>
              <a:t>Each slice corresponds to a horizontal row in the straightened image.</a:t>
            </a:r>
            <a:endParaRPr lang="en-US" dirty="0"/>
          </a:p>
          <a:p>
            <a:pPr marL="285750" indent="-285750">
              <a:buFont typeface="Arial"/>
              <a:buChar char="•"/>
            </a:pPr>
            <a:r>
              <a:rPr lang="en-US" dirty="0">
                <a:ea typeface="+mn-lt"/>
                <a:cs typeface="+mn-lt"/>
              </a:rPr>
              <a:t>The stacking order preserves the spatial relationship of the worm’s body from head to tail.</a:t>
            </a:r>
            <a:endParaRPr lang="en-US" dirty="0"/>
          </a:p>
          <a:p>
            <a:pPr algn="l"/>
            <a:endParaRPr lang="en-US" dirty="0"/>
          </a:p>
        </p:txBody>
      </p:sp>
      <p:sp>
        <p:nvSpPr>
          <p:cNvPr id="8" name="Slide Number Placeholder 1">
            <a:extLst>
              <a:ext uri="{FF2B5EF4-FFF2-40B4-BE49-F238E27FC236}">
                <a16:creationId xmlns:a16="http://schemas.microsoft.com/office/drawing/2014/main" id="{95CBD4C7-E99D-5911-507A-361133AC3289}"/>
              </a:ext>
            </a:extLst>
          </p:cNvPr>
          <p:cNvSpPr txBox="1">
            <a:spLocks/>
          </p:cNvSpPr>
          <p:nvPr/>
        </p:nvSpPr>
        <p:spPr>
          <a:xfrm>
            <a:off x="433338" y="6057094"/>
            <a:ext cx="775379" cy="158039"/>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Samir 13</a:t>
            </a:r>
          </a:p>
          <a:p>
            <a:endParaRPr lang="en-US"/>
          </a:p>
        </p:txBody>
      </p:sp>
    </p:spTree>
    <p:extLst>
      <p:ext uri="{BB962C8B-B14F-4D97-AF65-F5344CB8AC3E}">
        <p14:creationId xmlns:p14="http://schemas.microsoft.com/office/powerpoint/2010/main" val="1598930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1"/>
                </a:solidFill>
                <a:ea typeface="+mj-lt"/>
                <a:cs typeface="+mj-lt"/>
              </a:rPr>
              <a:t>Rotating and Cleaning the Straightened Worm</a:t>
            </a:r>
            <a:endParaRPr lang="en-US" dirty="0">
              <a:solidFill>
                <a:schemeClr val="tx1"/>
              </a:solidFill>
            </a:endParaRPr>
          </a:p>
        </p:txBody>
      </p:sp>
      <p:pic>
        <p:nvPicPr>
          <p:cNvPr id="4" name="Picture 3" descr="A black and white image of a line of trees&#10;&#10;Description automatically generated">
            <a:extLst>
              <a:ext uri="{FF2B5EF4-FFF2-40B4-BE49-F238E27FC236}">
                <a16:creationId xmlns:a16="http://schemas.microsoft.com/office/drawing/2014/main" id="{043B77AC-0EDD-0217-0E66-A35E0CE2A6A4}"/>
              </a:ext>
            </a:extLst>
          </p:cNvPr>
          <p:cNvPicPr>
            <a:picLocks noChangeAspect="1"/>
          </p:cNvPicPr>
          <p:nvPr/>
        </p:nvPicPr>
        <p:blipFill>
          <a:blip r:embed="rId3"/>
          <a:srcRect l="1695" t="9184" r="1453" b="9184"/>
          <a:stretch/>
        </p:blipFill>
        <p:spPr>
          <a:xfrm>
            <a:off x="2750389" y="1137877"/>
            <a:ext cx="5756521" cy="1158555"/>
          </a:xfrm>
          <a:prstGeom prst="rect">
            <a:avLst/>
          </a:prstGeom>
        </p:spPr>
      </p:pic>
      <p:sp>
        <p:nvSpPr>
          <p:cNvPr id="5" name="TextBox 4">
            <a:extLst>
              <a:ext uri="{FF2B5EF4-FFF2-40B4-BE49-F238E27FC236}">
                <a16:creationId xmlns:a16="http://schemas.microsoft.com/office/drawing/2014/main" id="{AAEEAC68-643F-F170-8BC7-11D7FB8C958A}"/>
              </a:ext>
            </a:extLst>
          </p:cNvPr>
          <p:cNvSpPr txBox="1"/>
          <p:nvPr/>
        </p:nvSpPr>
        <p:spPr>
          <a:xfrm>
            <a:off x="2051093" y="2609197"/>
            <a:ext cx="75427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straightened image is rotated and cleaned to remove artifacts.</a:t>
            </a:r>
            <a:endParaRPr lang="en-US" dirty="0"/>
          </a:p>
        </p:txBody>
      </p:sp>
      <p:sp>
        <p:nvSpPr>
          <p:cNvPr id="6" name="TextBox 5">
            <a:extLst>
              <a:ext uri="{FF2B5EF4-FFF2-40B4-BE49-F238E27FC236}">
                <a16:creationId xmlns:a16="http://schemas.microsoft.com/office/drawing/2014/main" id="{5C8C408A-D9DB-C62E-3CE3-64D007D9AAE2}"/>
              </a:ext>
            </a:extLst>
          </p:cNvPr>
          <p:cNvSpPr txBox="1"/>
          <p:nvPr/>
        </p:nvSpPr>
        <p:spPr>
          <a:xfrm>
            <a:off x="1803707" y="3334124"/>
            <a:ext cx="803469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Algorithm:</a:t>
            </a:r>
            <a:endParaRPr lang="en-US" dirty="0"/>
          </a:p>
          <a:p>
            <a:pPr marL="285750" indent="-285750">
              <a:buFont typeface="Arial"/>
              <a:buChar char="•"/>
            </a:pPr>
            <a:r>
              <a:rPr lang="en-US" b="1" dirty="0">
                <a:ea typeface="+mn-lt"/>
                <a:cs typeface="+mn-lt"/>
              </a:rPr>
              <a:t>Rotation:</a:t>
            </a:r>
            <a:endParaRPr lang="en-US" dirty="0"/>
          </a:p>
          <a:p>
            <a:r>
              <a:rPr lang="en-US" dirty="0">
                <a:ea typeface="+mn-lt"/>
                <a:cs typeface="+mn-lt"/>
              </a:rPr>
              <a:t>Rotate the straightened image by 90° clockwise so the worm appears horizontal.</a:t>
            </a:r>
            <a:endParaRPr lang="en-US" dirty="0"/>
          </a:p>
          <a:p>
            <a:pPr marL="285750" indent="-285750">
              <a:buFont typeface="Arial"/>
              <a:buChar char="•"/>
            </a:pPr>
            <a:r>
              <a:rPr lang="en-US" b="1" dirty="0">
                <a:ea typeface="+mn-lt"/>
                <a:cs typeface="+mn-lt"/>
              </a:rPr>
              <a:t>Mask Cleaning:</a:t>
            </a:r>
            <a:endParaRPr lang="en-US" dirty="0"/>
          </a:p>
          <a:p>
            <a:pPr marL="742950" lvl="1" indent="-285750">
              <a:buFont typeface="Arial"/>
              <a:buChar char="•"/>
            </a:pPr>
            <a:r>
              <a:rPr lang="en-US" dirty="0">
                <a:ea typeface="+mn-lt"/>
                <a:cs typeface="+mn-lt"/>
              </a:rPr>
              <a:t>Apply binary thresholding.</a:t>
            </a:r>
            <a:endParaRPr lang="en-US" dirty="0"/>
          </a:p>
          <a:p>
            <a:pPr marL="742950" lvl="1" indent="-285750">
              <a:buFont typeface="Arial"/>
              <a:buChar char="•"/>
            </a:pPr>
            <a:r>
              <a:rPr lang="en-US" dirty="0">
                <a:ea typeface="+mn-lt"/>
                <a:cs typeface="+mn-lt"/>
              </a:rPr>
              <a:t>Perform morphological operations (e.g., opening) to remove noise.</a:t>
            </a:r>
            <a:endParaRPr lang="en-US" dirty="0"/>
          </a:p>
          <a:p>
            <a:pPr marL="742950" lvl="1" indent="-285750">
              <a:buFont typeface="Arial"/>
              <a:buChar char="•"/>
            </a:pPr>
            <a:r>
              <a:rPr lang="en-US" dirty="0">
                <a:ea typeface="+mn-lt"/>
                <a:cs typeface="+mn-lt"/>
              </a:rPr>
              <a:t>Use median filtering to smooth the edges.</a:t>
            </a:r>
            <a:endParaRPr lang="en-US" dirty="0"/>
          </a:p>
          <a:p>
            <a:pPr marL="742950" lvl="1" indent="-285750">
              <a:buFont typeface="Arial"/>
              <a:buChar char="•"/>
            </a:pPr>
            <a:r>
              <a:rPr lang="en-US" dirty="0"/>
              <a:t>Apply the mask to the original stacked worm.</a:t>
            </a:r>
          </a:p>
          <a:p>
            <a:endParaRPr lang="en-US" dirty="0"/>
          </a:p>
        </p:txBody>
      </p:sp>
      <p:sp>
        <p:nvSpPr>
          <p:cNvPr id="8" name="Slide Number Placeholder 1">
            <a:extLst>
              <a:ext uri="{FF2B5EF4-FFF2-40B4-BE49-F238E27FC236}">
                <a16:creationId xmlns:a16="http://schemas.microsoft.com/office/drawing/2014/main" id="{E84779F1-21F7-B0B3-4036-953D1536245F}"/>
              </a:ext>
            </a:extLst>
          </p:cNvPr>
          <p:cNvSpPr txBox="1">
            <a:spLocks/>
          </p:cNvSpPr>
          <p:nvPr/>
        </p:nvSpPr>
        <p:spPr>
          <a:xfrm>
            <a:off x="433338" y="6057094"/>
            <a:ext cx="775379" cy="158039"/>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Samir 14</a:t>
            </a:r>
          </a:p>
          <a:p>
            <a:endParaRPr lang="en-US"/>
          </a:p>
        </p:txBody>
      </p:sp>
    </p:spTree>
    <p:extLst>
      <p:ext uri="{BB962C8B-B14F-4D97-AF65-F5344CB8AC3E}">
        <p14:creationId xmlns:p14="http://schemas.microsoft.com/office/powerpoint/2010/main" val="2175481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a:solidFill>
                  <a:schemeClr val="tx1"/>
                </a:solidFill>
                <a:latin typeface="Arial"/>
                <a:cs typeface="Arial"/>
              </a:rPr>
              <a:t>Resources</a:t>
            </a:r>
            <a:endParaRPr lang="en-US">
              <a:solidFill>
                <a:schemeClr val="tx1"/>
              </a:solidFill>
            </a:endParaRPr>
          </a:p>
        </p:txBody>
      </p:sp>
      <p:sp>
        <p:nvSpPr>
          <p:cNvPr id="4" name="TextBox 3">
            <a:extLst>
              <a:ext uri="{FF2B5EF4-FFF2-40B4-BE49-F238E27FC236}">
                <a16:creationId xmlns:a16="http://schemas.microsoft.com/office/drawing/2014/main" id="{B722D850-B80D-9389-DDBD-545ADEAB42CF}"/>
              </a:ext>
            </a:extLst>
          </p:cNvPr>
          <p:cNvSpPr txBox="1"/>
          <p:nvPr/>
        </p:nvSpPr>
        <p:spPr>
          <a:xfrm>
            <a:off x="375920" y="914400"/>
            <a:ext cx="108305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OpenCV, "OpenCV Documentation," OpenCV.org, Accessed: Dec. 6, 2024. [Online]. Available:</a:t>
            </a:r>
            <a:r>
              <a:rPr lang="en-US">
                <a:hlinkClick r:id="rId2"/>
              </a:rPr>
              <a:t>https://docs.opencv.org/4.x/index.html</a:t>
            </a:r>
          </a:p>
          <a:p>
            <a:r>
              <a:rPr lang="en-US">
                <a:ea typeface="+mn-lt"/>
                <a:cs typeface="+mn-lt"/>
              </a:rPr>
              <a:t>[2] H. Peng, F. Long, X. Liu, S. K. Kim, and E. W. Myers, "Straightening </a:t>
            </a:r>
            <a:r>
              <a:rPr lang="en-US" i="1">
                <a:ea typeface="+mn-lt"/>
                <a:cs typeface="+mn-lt"/>
              </a:rPr>
              <a:t>Caenorhabditis elegans</a:t>
            </a:r>
            <a:r>
              <a:rPr lang="en-US">
                <a:ea typeface="+mn-lt"/>
                <a:cs typeface="+mn-lt"/>
              </a:rPr>
              <a:t> images," </a:t>
            </a:r>
            <a:r>
              <a:rPr lang="en-US" i="1">
                <a:ea typeface="+mn-lt"/>
                <a:cs typeface="+mn-lt"/>
              </a:rPr>
              <a:t>Bioinformatics</a:t>
            </a:r>
            <a:r>
              <a:rPr lang="en-US">
                <a:ea typeface="+mn-lt"/>
                <a:cs typeface="+mn-lt"/>
              </a:rPr>
              <a:t>, vol. 24, no. 2, pp. 234–242, Nov. 2007, </a:t>
            </a:r>
            <a:r>
              <a:rPr lang="en-US" err="1">
                <a:ea typeface="+mn-lt"/>
                <a:cs typeface="+mn-lt"/>
              </a:rPr>
              <a:t>doi</a:t>
            </a:r>
            <a:r>
              <a:rPr lang="en-US">
                <a:ea typeface="+mn-lt"/>
                <a:cs typeface="+mn-lt"/>
              </a:rPr>
              <a:t>: 10.1093/bioinformatics/btm569.</a:t>
            </a:r>
          </a:p>
        </p:txBody>
      </p:sp>
      <p:sp>
        <p:nvSpPr>
          <p:cNvPr id="6" name="Slide Number Placeholder 1">
            <a:extLst>
              <a:ext uri="{FF2B5EF4-FFF2-40B4-BE49-F238E27FC236}">
                <a16:creationId xmlns:a16="http://schemas.microsoft.com/office/drawing/2014/main" id="{A76E75C9-1C60-2949-FD41-DC1CFE35B209}"/>
              </a:ext>
            </a:extLst>
          </p:cNvPr>
          <p:cNvSpPr txBox="1">
            <a:spLocks/>
          </p:cNvSpPr>
          <p:nvPr/>
        </p:nvSpPr>
        <p:spPr>
          <a:xfrm>
            <a:off x="433338" y="6057094"/>
            <a:ext cx="775379" cy="158039"/>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Samir 15</a:t>
            </a:r>
          </a:p>
          <a:p>
            <a:endParaRPr lang="en-US"/>
          </a:p>
        </p:txBody>
      </p:sp>
    </p:spTree>
    <p:extLst>
      <p:ext uri="{BB962C8B-B14F-4D97-AF65-F5344CB8AC3E}">
        <p14:creationId xmlns:p14="http://schemas.microsoft.com/office/powerpoint/2010/main" val="3190353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tatue of a person on a horse&#10;&#10;Description automatically generated">
            <a:extLst>
              <a:ext uri="{FF2B5EF4-FFF2-40B4-BE49-F238E27FC236}">
                <a16:creationId xmlns:a16="http://schemas.microsoft.com/office/drawing/2014/main" id="{76B06A64-C278-0216-48D6-D471296B083D}"/>
              </a:ext>
            </a:extLst>
          </p:cNvPr>
          <p:cNvPicPr>
            <a:picLocks noGrp="1" noChangeAspect="1"/>
          </p:cNvPicPr>
          <p:nvPr>
            <p:ph type="pic" sz="quarter" idx="10"/>
          </p:nvPr>
        </p:nvPicPr>
        <p:blipFill rotWithShape="1">
          <a:blip r:embed="rId2"/>
          <a:srcRect l="18063" r="18063"/>
          <a:stretch/>
        </p:blipFill>
        <p:spPr/>
      </p:pic>
      <p:sp>
        <p:nvSpPr>
          <p:cNvPr id="3" name="Text Placeholder 2">
            <a:extLst>
              <a:ext uri="{FF2B5EF4-FFF2-40B4-BE49-F238E27FC236}">
                <a16:creationId xmlns:a16="http://schemas.microsoft.com/office/drawing/2014/main" id="{51A370A7-079D-A204-9BCB-E6833B3210D9}"/>
              </a:ext>
            </a:extLst>
          </p:cNvPr>
          <p:cNvSpPr>
            <a:spLocks noGrp="1"/>
          </p:cNvSpPr>
          <p:nvPr>
            <p:ph type="body" sz="quarter" idx="15"/>
          </p:nvPr>
        </p:nvSpPr>
        <p:spPr>
          <a:xfrm>
            <a:off x="364902" y="1160625"/>
            <a:ext cx="5251921" cy="3198723"/>
          </a:xfrm>
        </p:spPr>
        <p:txBody>
          <a:bodyPr vert="horz" lIns="91440" tIns="45720" rIns="91440" bIns="45720" rtlCol="0" anchor="t">
            <a:normAutofit/>
          </a:bodyPr>
          <a:lstStyle/>
          <a:p>
            <a:r>
              <a:rPr lang="en-US" sz="6000">
                <a:latin typeface="Arial"/>
                <a:cs typeface="Arial"/>
              </a:rPr>
              <a:t>Questions?</a:t>
            </a:r>
            <a:endParaRPr lang="en-US" sz="6000"/>
          </a:p>
        </p:txBody>
      </p:sp>
      <p:sp>
        <p:nvSpPr>
          <p:cNvPr id="4" name="Slide Number Placeholder 3">
            <a:extLst>
              <a:ext uri="{FF2B5EF4-FFF2-40B4-BE49-F238E27FC236}">
                <a16:creationId xmlns:a16="http://schemas.microsoft.com/office/drawing/2014/main" id="{75CECFD1-1708-9E81-3A07-5681D89BEB97}"/>
              </a:ext>
            </a:extLst>
          </p:cNvPr>
          <p:cNvSpPr>
            <a:spLocks noGrp="1"/>
          </p:cNvSpPr>
          <p:nvPr>
            <p:ph type="sldNum" sz="quarter" idx="14"/>
          </p:nvPr>
        </p:nvSpPr>
        <p:spPr>
          <a:xfrm>
            <a:off x="693107" y="5983143"/>
            <a:ext cx="328690" cy="183439"/>
          </a:xfrm>
          <a:prstGeom prst="rect">
            <a:avLst/>
          </a:prstGeom>
        </p:spPr>
        <p:txBody>
          <a:bodyPr/>
          <a:lstStyle/>
          <a:p>
            <a:r>
              <a:rPr lang="en-US"/>
              <a:t>22</a:t>
            </a:r>
          </a:p>
        </p:txBody>
      </p:sp>
      <p:pic>
        <p:nvPicPr>
          <p:cNvPr id="7" name="Graphic 6">
            <a:extLst>
              <a:ext uri="{FF2B5EF4-FFF2-40B4-BE49-F238E27FC236}">
                <a16:creationId xmlns:a16="http://schemas.microsoft.com/office/drawing/2014/main" id="{34BD77D4-F747-3E33-A25D-4D7BD74BA0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6565" y="4359348"/>
            <a:ext cx="825419" cy="1807234"/>
          </a:xfrm>
          <a:prstGeom prst="rect">
            <a:avLst/>
          </a:prstGeom>
        </p:spPr>
      </p:pic>
    </p:spTree>
    <p:extLst>
      <p:ext uri="{BB962C8B-B14F-4D97-AF65-F5344CB8AC3E}">
        <p14:creationId xmlns:p14="http://schemas.microsoft.com/office/powerpoint/2010/main" val="351477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9BD516-8EDF-5DA1-3452-7CDA8B12B81A}"/>
              </a:ext>
            </a:extLst>
          </p:cNvPr>
          <p:cNvSpPr>
            <a:spLocks noGrp="1"/>
          </p:cNvSpPr>
          <p:nvPr>
            <p:ph type="sldNum" sz="quarter" idx="14"/>
          </p:nvPr>
        </p:nvSpPr>
        <p:spPr>
          <a:xfrm>
            <a:off x="376593" y="6057094"/>
            <a:ext cx="775379" cy="158039"/>
          </a:xfrm>
          <a:prstGeom prst="rect">
            <a:avLst/>
          </a:prstGeom>
        </p:spPr>
        <p:txBody>
          <a:bodyPr/>
          <a:lstStyle/>
          <a:p>
            <a:r>
              <a:rPr lang="en-US" b="1">
                <a:solidFill>
                  <a:schemeClr val="tx1"/>
                </a:solidFill>
              </a:rPr>
              <a:t>Nicholas 2</a:t>
            </a:r>
          </a:p>
          <a:p>
            <a:endParaRPr lang="en-US"/>
          </a:p>
        </p:txBody>
      </p:sp>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941934"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solidFill>
                  <a:schemeClr val="tx1"/>
                </a:solidFill>
                <a:latin typeface="Arial"/>
                <a:cs typeface="Arial"/>
              </a:rPr>
              <a:t>High Level System Diagram</a:t>
            </a:r>
            <a:endParaRPr lang="en-US" sz="4000">
              <a:solidFill>
                <a:schemeClr val="tx1"/>
              </a:solidFill>
              <a:latin typeface="Arial"/>
              <a:cs typeface="Arial"/>
            </a:endParaRPr>
          </a:p>
          <a:p>
            <a:endParaRPr lang="en-US" sz="4800" b="1" dirty="0">
              <a:solidFill>
                <a:schemeClr val="tx1"/>
              </a:solidFill>
              <a:latin typeface="Arial"/>
              <a:cs typeface="Arial"/>
            </a:endParaRPr>
          </a:p>
        </p:txBody>
      </p:sp>
      <p:pic>
        <p:nvPicPr>
          <p:cNvPr id="8" name="Picture 7" descr="A diagram of a process&#10;&#10;Description automatically generated">
            <a:extLst>
              <a:ext uri="{FF2B5EF4-FFF2-40B4-BE49-F238E27FC236}">
                <a16:creationId xmlns:a16="http://schemas.microsoft.com/office/drawing/2014/main" id="{CA1AB90C-C394-CD36-CDB4-EBD03C422B59}"/>
              </a:ext>
            </a:extLst>
          </p:cNvPr>
          <p:cNvPicPr>
            <a:picLocks noChangeAspect="1"/>
          </p:cNvPicPr>
          <p:nvPr/>
        </p:nvPicPr>
        <p:blipFill>
          <a:blip r:embed="rId2"/>
          <a:stretch>
            <a:fillRect/>
          </a:stretch>
        </p:blipFill>
        <p:spPr>
          <a:xfrm>
            <a:off x="0" y="1674567"/>
            <a:ext cx="12192000" cy="3508866"/>
          </a:xfrm>
          <a:prstGeom prst="rect">
            <a:avLst/>
          </a:prstGeom>
        </p:spPr>
      </p:pic>
    </p:spTree>
    <p:extLst>
      <p:ext uri="{BB962C8B-B14F-4D97-AF65-F5344CB8AC3E}">
        <p14:creationId xmlns:p14="http://schemas.microsoft.com/office/powerpoint/2010/main" val="4167751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C0BF0AA-B829-F36C-DABC-3370F3C805AE}"/>
              </a:ext>
            </a:extLst>
          </p:cNvPr>
          <p:cNvSpPr/>
          <p:nvPr/>
        </p:nvSpPr>
        <p:spPr>
          <a:xfrm>
            <a:off x="330996" y="571185"/>
            <a:ext cx="10423449" cy="4074918"/>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solidFill>
                  <a:schemeClr val="tx1"/>
                </a:solidFill>
                <a:latin typeface="Arial"/>
                <a:cs typeface="Arial"/>
              </a:rPr>
              <a:t>Image Intensity Histogram Matching</a:t>
            </a:r>
            <a:endParaRPr lang="en-US" sz="3200">
              <a:solidFill>
                <a:schemeClr val="tx1"/>
              </a:solidFill>
            </a:endParaRPr>
          </a:p>
        </p:txBody>
      </p:sp>
      <p:pic>
        <p:nvPicPr>
          <p:cNvPr id="8" name="Picture 7">
            <a:extLst>
              <a:ext uri="{FF2B5EF4-FFF2-40B4-BE49-F238E27FC236}">
                <a16:creationId xmlns:a16="http://schemas.microsoft.com/office/drawing/2014/main" id="{58349D05-D388-875C-7A33-35077AE5383C}"/>
              </a:ext>
            </a:extLst>
          </p:cNvPr>
          <p:cNvPicPr>
            <a:picLocks noChangeAspect="1"/>
          </p:cNvPicPr>
          <p:nvPr/>
        </p:nvPicPr>
        <p:blipFill>
          <a:blip r:embed="rId3"/>
          <a:stretch>
            <a:fillRect/>
          </a:stretch>
        </p:blipFill>
        <p:spPr>
          <a:xfrm>
            <a:off x="264529" y="2140505"/>
            <a:ext cx="3342661" cy="2501009"/>
          </a:xfrm>
          <a:prstGeom prst="rect">
            <a:avLst/>
          </a:prstGeom>
        </p:spPr>
      </p:pic>
      <p:pic>
        <p:nvPicPr>
          <p:cNvPr id="9" name="Picture 8" descr="A blue graph with white background&#10;&#10;Description automatically generated">
            <a:extLst>
              <a:ext uri="{FF2B5EF4-FFF2-40B4-BE49-F238E27FC236}">
                <a16:creationId xmlns:a16="http://schemas.microsoft.com/office/drawing/2014/main" id="{EBD5C525-2B61-C66B-8ABC-B24946384F7F}"/>
              </a:ext>
            </a:extLst>
          </p:cNvPr>
          <p:cNvPicPr>
            <a:picLocks noChangeAspect="1"/>
          </p:cNvPicPr>
          <p:nvPr/>
        </p:nvPicPr>
        <p:blipFill>
          <a:blip r:embed="rId4"/>
          <a:stretch>
            <a:fillRect/>
          </a:stretch>
        </p:blipFill>
        <p:spPr>
          <a:xfrm>
            <a:off x="7485136" y="2134805"/>
            <a:ext cx="3312471" cy="2506711"/>
          </a:xfrm>
          <a:prstGeom prst="rect">
            <a:avLst/>
          </a:prstGeom>
        </p:spPr>
      </p:pic>
      <p:pic>
        <p:nvPicPr>
          <p:cNvPr id="10" name="Picture 9" descr="A blue graph with numbers&#10;&#10;Description automatically generated">
            <a:extLst>
              <a:ext uri="{FF2B5EF4-FFF2-40B4-BE49-F238E27FC236}">
                <a16:creationId xmlns:a16="http://schemas.microsoft.com/office/drawing/2014/main" id="{C8B911D6-6B77-87AB-D245-ABC7DE8E8E56}"/>
              </a:ext>
            </a:extLst>
          </p:cNvPr>
          <p:cNvPicPr>
            <a:picLocks noChangeAspect="1"/>
          </p:cNvPicPr>
          <p:nvPr/>
        </p:nvPicPr>
        <p:blipFill>
          <a:blip r:embed="rId5"/>
          <a:stretch>
            <a:fillRect/>
          </a:stretch>
        </p:blipFill>
        <p:spPr>
          <a:xfrm>
            <a:off x="3911619" y="2137654"/>
            <a:ext cx="3345514" cy="2503861"/>
          </a:xfrm>
          <a:prstGeom prst="rect">
            <a:avLst/>
          </a:prstGeom>
        </p:spPr>
      </p:pic>
      <p:sp>
        <p:nvSpPr>
          <p:cNvPr id="11" name="TextBox 10">
            <a:extLst>
              <a:ext uri="{FF2B5EF4-FFF2-40B4-BE49-F238E27FC236}">
                <a16:creationId xmlns:a16="http://schemas.microsoft.com/office/drawing/2014/main" id="{163202CD-7EB9-2434-DA70-F4722D44842E}"/>
              </a:ext>
            </a:extLst>
          </p:cNvPr>
          <p:cNvSpPr txBox="1"/>
          <p:nvPr/>
        </p:nvSpPr>
        <p:spPr>
          <a:xfrm>
            <a:off x="261984" y="4646726"/>
            <a:ext cx="3647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BZ33C_Chip1D_Worm27 (Worm 1)</a:t>
            </a:r>
          </a:p>
        </p:txBody>
      </p:sp>
      <p:sp>
        <p:nvSpPr>
          <p:cNvPr id="13" name="TextBox 12">
            <a:extLst>
              <a:ext uri="{FF2B5EF4-FFF2-40B4-BE49-F238E27FC236}">
                <a16:creationId xmlns:a16="http://schemas.microsoft.com/office/drawing/2014/main" id="{BF8232C2-84F4-AF39-48AC-B800DE077D4C}"/>
              </a:ext>
            </a:extLst>
          </p:cNvPr>
          <p:cNvSpPr txBox="1"/>
          <p:nvPr/>
        </p:nvSpPr>
        <p:spPr>
          <a:xfrm>
            <a:off x="3909073" y="4646726"/>
            <a:ext cx="35741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BZ33C_Chip2A_Worm06 (Worm 2)</a:t>
            </a:r>
          </a:p>
        </p:txBody>
      </p:sp>
      <p:sp>
        <p:nvSpPr>
          <p:cNvPr id="14" name="TextBox 13">
            <a:extLst>
              <a:ext uri="{FF2B5EF4-FFF2-40B4-BE49-F238E27FC236}">
                <a16:creationId xmlns:a16="http://schemas.microsoft.com/office/drawing/2014/main" id="{7EB1EF65-7FBF-FBDE-6C11-65E3B8147A63}"/>
              </a:ext>
            </a:extLst>
          </p:cNvPr>
          <p:cNvSpPr txBox="1"/>
          <p:nvPr/>
        </p:nvSpPr>
        <p:spPr>
          <a:xfrm>
            <a:off x="7486056" y="4646724"/>
            <a:ext cx="288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WT_G10_03 (Worm 3)</a:t>
            </a:r>
          </a:p>
        </p:txBody>
      </p:sp>
      <p:sp>
        <p:nvSpPr>
          <p:cNvPr id="16" name="TextBox 15">
            <a:extLst>
              <a:ext uri="{FF2B5EF4-FFF2-40B4-BE49-F238E27FC236}">
                <a16:creationId xmlns:a16="http://schemas.microsoft.com/office/drawing/2014/main" id="{568E90CB-DD8B-3289-A01C-B0758D81F521}"/>
              </a:ext>
            </a:extLst>
          </p:cNvPr>
          <p:cNvSpPr txBox="1"/>
          <p:nvPr/>
        </p:nvSpPr>
        <p:spPr>
          <a:xfrm>
            <a:off x="333138" y="5022579"/>
            <a:ext cx="107211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t>Problem: Worm 3 has a low intensity cutoff while Worm 1&amp;2 do not.</a:t>
            </a:r>
          </a:p>
          <a:p>
            <a:pPr marL="742950" lvl="1" indent="-285750">
              <a:buFont typeface="Courier New"/>
              <a:buChar char="o"/>
            </a:pPr>
            <a:r>
              <a:rPr lang="en-US" dirty="0"/>
              <a:t>This caused issues with thresholding and morphology processes later in the program</a:t>
            </a:r>
            <a:r>
              <a:rPr lang="en-US"/>
              <a:t>.</a:t>
            </a:r>
            <a:endParaRPr lang="en-US" dirty="0"/>
          </a:p>
          <a:p>
            <a:pPr marL="285750" indent="-285750">
              <a:buFont typeface="Calibri"/>
              <a:buChar char="-"/>
            </a:pPr>
            <a:r>
              <a:rPr lang="en-US"/>
              <a:t>The Kolmogorov-Smirnov Test indicates whether two datasets (images) come from the same distribution.</a:t>
            </a:r>
          </a:p>
          <a:p>
            <a:pPr marL="285750" indent="-285750">
              <a:buFont typeface="Calibri"/>
              <a:buChar char="-"/>
            </a:pPr>
            <a:endParaRPr lang="en-US"/>
          </a:p>
          <a:p>
            <a:pPr marL="285750" indent="-285750">
              <a:buFont typeface="Calibri"/>
              <a:buChar char="-"/>
            </a:pPr>
            <a:endParaRPr lang="en-US"/>
          </a:p>
        </p:txBody>
      </p:sp>
      <p:pic>
        <p:nvPicPr>
          <p:cNvPr id="17" name="Picture 16">
            <a:extLst>
              <a:ext uri="{FF2B5EF4-FFF2-40B4-BE49-F238E27FC236}">
                <a16:creationId xmlns:a16="http://schemas.microsoft.com/office/drawing/2014/main" id="{BA62C0CA-982F-FF65-7C91-9918ADCA5D41}"/>
              </a:ext>
            </a:extLst>
          </p:cNvPr>
          <p:cNvPicPr>
            <a:picLocks noChangeAspect="1"/>
          </p:cNvPicPr>
          <p:nvPr/>
        </p:nvPicPr>
        <p:blipFill>
          <a:blip r:embed="rId6"/>
          <a:stretch>
            <a:fillRect/>
          </a:stretch>
        </p:blipFill>
        <p:spPr>
          <a:xfrm>
            <a:off x="1034913" y="575552"/>
            <a:ext cx="1869875" cy="1564534"/>
          </a:xfrm>
          <a:prstGeom prst="rect">
            <a:avLst/>
          </a:prstGeom>
        </p:spPr>
      </p:pic>
      <p:pic>
        <p:nvPicPr>
          <p:cNvPr id="18" name="Picture 17" descr="A close-up of a microscope slide&#10;&#10;Description automatically generated">
            <a:extLst>
              <a:ext uri="{FF2B5EF4-FFF2-40B4-BE49-F238E27FC236}">
                <a16:creationId xmlns:a16="http://schemas.microsoft.com/office/drawing/2014/main" id="{AEB9922D-A03F-5CEB-A19B-122CB1CE4D8D}"/>
              </a:ext>
            </a:extLst>
          </p:cNvPr>
          <p:cNvPicPr>
            <a:picLocks noChangeAspect="1"/>
          </p:cNvPicPr>
          <p:nvPr/>
        </p:nvPicPr>
        <p:blipFill>
          <a:blip r:embed="rId7"/>
          <a:stretch>
            <a:fillRect/>
          </a:stretch>
        </p:blipFill>
        <p:spPr>
          <a:xfrm>
            <a:off x="8237470" y="567446"/>
            <a:ext cx="1861698" cy="1564533"/>
          </a:xfrm>
          <a:prstGeom prst="rect">
            <a:avLst/>
          </a:prstGeom>
        </p:spPr>
      </p:pic>
      <p:pic>
        <p:nvPicPr>
          <p:cNvPr id="20" name="Picture 19" descr="A black and white drawing of a snake and clouds&#10;&#10;Description automatically generated">
            <a:extLst>
              <a:ext uri="{FF2B5EF4-FFF2-40B4-BE49-F238E27FC236}">
                <a16:creationId xmlns:a16="http://schemas.microsoft.com/office/drawing/2014/main" id="{4D6C9584-D6D5-E94D-546B-BDEDA56F3260}"/>
              </a:ext>
            </a:extLst>
          </p:cNvPr>
          <p:cNvPicPr>
            <a:picLocks noChangeAspect="1"/>
          </p:cNvPicPr>
          <p:nvPr/>
        </p:nvPicPr>
        <p:blipFill>
          <a:blip r:embed="rId8"/>
          <a:stretch>
            <a:fillRect/>
          </a:stretch>
        </p:blipFill>
        <p:spPr>
          <a:xfrm>
            <a:off x="4690894" y="567447"/>
            <a:ext cx="1869874" cy="1564533"/>
          </a:xfrm>
          <a:prstGeom prst="rect">
            <a:avLst/>
          </a:prstGeom>
        </p:spPr>
      </p:pic>
      <p:sp>
        <p:nvSpPr>
          <p:cNvPr id="22" name="Slide Number Placeholder 1">
            <a:extLst>
              <a:ext uri="{FF2B5EF4-FFF2-40B4-BE49-F238E27FC236}">
                <a16:creationId xmlns:a16="http://schemas.microsoft.com/office/drawing/2014/main" id="{AE821162-E5A5-7016-5EEB-F8FD1FCECC94}"/>
              </a:ext>
            </a:extLst>
          </p:cNvPr>
          <p:cNvSpPr>
            <a:spLocks noGrp="1"/>
          </p:cNvSpPr>
          <p:nvPr>
            <p:ph type="sldNum" sz="quarter" idx="14"/>
          </p:nvPr>
        </p:nvSpPr>
        <p:spPr>
          <a:xfrm>
            <a:off x="376593" y="6057094"/>
            <a:ext cx="775379" cy="158039"/>
          </a:xfrm>
          <a:prstGeom prst="rect">
            <a:avLst/>
          </a:prstGeom>
        </p:spPr>
        <p:txBody>
          <a:bodyPr/>
          <a:lstStyle/>
          <a:p>
            <a:r>
              <a:rPr lang="en-US" b="1">
                <a:solidFill>
                  <a:schemeClr val="tx1"/>
                </a:solidFill>
              </a:rPr>
              <a:t>Nicholas 3</a:t>
            </a:r>
          </a:p>
          <a:p>
            <a:endParaRPr lang="en-US"/>
          </a:p>
        </p:txBody>
      </p:sp>
    </p:spTree>
    <p:extLst>
      <p:ext uri="{BB962C8B-B14F-4D97-AF65-F5344CB8AC3E}">
        <p14:creationId xmlns:p14="http://schemas.microsoft.com/office/powerpoint/2010/main" val="139123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49A82F5-A71E-B317-A444-03C522913CBB}"/>
              </a:ext>
            </a:extLst>
          </p:cNvPr>
          <p:cNvSpPr/>
          <p:nvPr/>
        </p:nvSpPr>
        <p:spPr>
          <a:xfrm>
            <a:off x="363422" y="1454782"/>
            <a:ext cx="10439661" cy="4058705"/>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solidFill>
                  <a:schemeClr val="tx1"/>
                </a:solidFill>
                <a:latin typeface="Arial"/>
                <a:cs typeface="Arial"/>
              </a:rPr>
              <a:t>Image Intensity Histogram Matching</a:t>
            </a:r>
            <a:endParaRPr lang="en-US" sz="3200">
              <a:solidFill>
                <a:schemeClr val="tx1"/>
              </a:solidFill>
            </a:endParaRPr>
          </a:p>
        </p:txBody>
      </p:sp>
      <p:sp>
        <p:nvSpPr>
          <p:cNvPr id="16" name="TextBox 15">
            <a:extLst>
              <a:ext uri="{FF2B5EF4-FFF2-40B4-BE49-F238E27FC236}">
                <a16:creationId xmlns:a16="http://schemas.microsoft.com/office/drawing/2014/main" id="{568E90CB-DD8B-3289-A01C-B0758D81F521}"/>
              </a:ext>
            </a:extLst>
          </p:cNvPr>
          <p:cNvSpPr txBox="1"/>
          <p:nvPr/>
        </p:nvSpPr>
        <p:spPr>
          <a:xfrm>
            <a:off x="438520" y="628920"/>
            <a:ext cx="1072111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marL="285750" indent="-285750">
              <a:buFont typeface="Calibri"/>
              <a:buChar char="-"/>
            </a:pPr>
            <a:r>
              <a:rPr lang="en-US"/>
              <a:t>1-D linear interpolation was used to re-map the Worm 3 CDF to the average CDF of Worms 1&amp;2</a:t>
            </a:r>
          </a:p>
          <a:p>
            <a:pPr marL="285750" indent="-285750">
              <a:buFont typeface="Calibri"/>
              <a:buChar char="-"/>
            </a:pPr>
            <a:endParaRPr lang="en-US"/>
          </a:p>
          <a:p>
            <a:pPr marL="285750" indent="-285750">
              <a:buFont typeface="Calibri"/>
              <a:buChar char="-"/>
            </a:pPr>
            <a:endParaRPr lang="en-US"/>
          </a:p>
        </p:txBody>
      </p:sp>
      <p:pic>
        <p:nvPicPr>
          <p:cNvPr id="4" name="Picture 3" descr="A close-up of a microscope slide&#10;&#10;Description automatically generated">
            <a:extLst>
              <a:ext uri="{FF2B5EF4-FFF2-40B4-BE49-F238E27FC236}">
                <a16:creationId xmlns:a16="http://schemas.microsoft.com/office/drawing/2014/main" id="{5425C33E-C7FA-19AC-D3E4-9B87B60AB32A}"/>
              </a:ext>
            </a:extLst>
          </p:cNvPr>
          <p:cNvPicPr>
            <a:picLocks noChangeAspect="1"/>
          </p:cNvPicPr>
          <p:nvPr/>
        </p:nvPicPr>
        <p:blipFill>
          <a:blip r:embed="rId3"/>
          <a:stretch>
            <a:fillRect/>
          </a:stretch>
        </p:blipFill>
        <p:spPr>
          <a:xfrm>
            <a:off x="5951471" y="1540213"/>
            <a:ext cx="4755676" cy="3866746"/>
          </a:xfrm>
          <a:prstGeom prst="rect">
            <a:avLst/>
          </a:prstGeom>
        </p:spPr>
      </p:pic>
      <p:pic>
        <p:nvPicPr>
          <p:cNvPr id="6" name="Picture 5" descr="A close-up of a microscope slide&#10;&#10;Description automatically generated">
            <a:extLst>
              <a:ext uri="{FF2B5EF4-FFF2-40B4-BE49-F238E27FC236}">
                <a16:creationId xmlns:a16="http://schemas.microsoft.com/office/drawing/2014/main" id="{BACC093D-A2A7-CBC6-E323-5FA53A8871E1}"/>
              </a:ext>
            </a:extLst>
          </p:cNvPr>
          <p:cNvPicPr>
            <a:picLocks noChangeAspect="1"/>
          </p:cNvPicPr>
          <p:nvPr/>
        </p:nvPicPr>
        <p:blipFill>
          <a:blip r:embed="rId4"/>
          <a:stretch>
            <a:fillRect/>
          </a:stretch>
        </p:blipFill>
        <p:spPr>
          <a:xfrm>
            <a:off x="439129" y="1540212"/>
            <a:ext cx="4609761" cy="3866745"/>
          </a:xfrm>
          <a:prstGeom prst="rect">
            <a:avLst/>
          </a:prstGeom>
        </p:spPr>
      </p:pic>
      <p:sp>
        <p:nvSpPr>
          <p:cNvPr id="12" name="Slide Number Placeholder 1">
            <a:extLst>
              <a:ext uri="{FF2B5EF4-FFF2-40B4-BE49-F238E27FC236}">
                <a16:creationId xmlns:a16="http://schemas.microsoft.com/office/drawing/2014/main" id="{9E53151E-BEFC-0800-152C-C2086771FB0A}"/>
              </a:ext>
            </a:extLst>
          </p:cNvPr>
          <p:cNvSpPr>
            <a:spLocks noGrp="1"/>
          </p:cNvSpPr>
          <p:nvPr>
            <p:ph type="sldNum" sz="quarter" idx="14"/>
          </p:nvPr>
        </p:nvSpPr>
        <p:spPr>
          <a:xfrm>
            <a:off x="360381" y="6065200"/>
            <a:ext cx="775379" cy="158039"/>
          </a:xfrm>
          <a:prstGeom prst="rect">
            <a:avLst/>
          </a:prstGeom>
        </p:spPr>
        <p:txBody>
          <a:bodyPr/>
          <a:lstStyle/>
          <a:p>
            <a:r>
              <a:rPr lang="en-US" b="1" dirty="0">
                <a:solidFill>
                  <a:schemeClr val="tx1"/>
                </a:solidFill>
              </a:rPr>
              <a:t>Nicholas 4</a:t>
            </a:r>
          </a:p>
          <a:p>
            <a:endParaRPr lang="en-US"/>
          </a:p>
        </p:txBody>
      </p:sp>
    </p:spTree>
    <p:extLst>
      <p:ext uri="{BB962C8B-B14F-4D97-AF65-F5344CB8AC3E}">
        <p14:creationId xmlns:p14="http://schemas.microsoft.com/office/powerpoint/2010/main" val="3852351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0BF0AA-B829-F36C-DABC-3370F3C805AE}"/>
              </a:ext>
            </a:extLst>
          </p:cNvPr>
          <p:cNvSpPr/>
          <p:nvPr/>
        </p:nvSpPr>
        <p:spPr>
          <a:xfrm>
            <a:off x="525549" y="1081888"/>
            <a:ext cx="10504512" cy="4293790"/>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Slide Number Placeholder 1">
            <a:extLst>
              <a:ext uri="{FF2B5EF4-FFF2-40B4-BE49-F238E27FC236}">
                <a16:creationId xmlns:a16="http://schemas.microsoft.com/office/drawing/2014/main" id="{DB9BD516-8EDF-5DA1-3452-7CDA8B12B81A}"/>
              </a:ext>
            </a:extLst>
          </p:cNvPr>
          <p:cNvSpPr>
            <a:spLocks noGrp="1"/>
          </p:cNvSpPr>
          <p:nvPr>
            <p:ph type="sldNum" sz="quarter" idx="14"/>
          </p:nvPr>
        </p:nvSpPr>
        <p:spPr>
          <a:xfrm>
            <a:off x="706793" y="6048627"/>
            <a:ext cx="648379" cy="183439"/>
          </a:xfrm>
          <a:prstGeom prst="rect">
            <a:avLst/>
          </a:prstGeom>
        </p:spPr>
        <p:txBody>
          <a:bodyPr/>
          <a:lstStyle/>
          <a:p>
            <a:endParaRPr lang="en-US" b="1">
              <a:solidFill>
                <a:schemeClr val="tx1"/>
              </a:solidFill>
            </a:endParaRPr>
          </a:p>
          <a:p>
            <a:endParaRPr lang="en-US"/>
          </a:p>
        </p:txBody>
      </p:sp>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solidFill>
                  <a:schemeClr val="tx1"/>
                </a:solidFill>
                <a:latin typeface="Arial"/>
                <a:cs typeface="Arial"/>
              </a:rPr>
              <a:t>Worm Segmentation (Preprocessing) Pt1.</a:t>
            </a:r>
            <a:endParaRPr lang="en-US" sz="3200">
              <a:solidFill>
                <a:schemeClr val="tx1"/>
              </a:solidFill>
            </a:endParaRPr>
          </a:p>
        </p:txBody>
      </p:sp>
      <p:pic>
        <p:nvPicPr>
          <p:cNvPr id="7" name="Picture 6" descr="A black and white drawing of a snake and clouds&#10;&#10;Description automatically generated">
            <a:extLst>
              <a:ext uri="{FF2B5EF4-FFF2-40B4-BE49-F238E27FC236}">
                <a16:creationId xmlns:a16="http://schemas.microsoft.com/office/drawing/2014/main" id="{5CDD86E3-9A06-D512-55E6-BA270F29540E}"/>
              </a:ext>
            </a:extLst>
          </p:cNvPr>
          <p:cNvPicPr>
            <a:picLocks noChangeAspect="1"/>
          </p:cNvPicPr>
          <p:nvPr/>
        </p:nvPicPr>
        <p:blipFill>
          <a:blip r:embed="rId3"/>
          <a:stretch>
            <a:fillRect/>
          </a:stretch>
        </p:blipFill>
        <p:spPr>
          <a:xfrm>
            <a:off x="605277" y="1175424"/>
            <a:ext cx="4966512" cy="4134257"/>
          </a:xfrm>
          <a:prstGeom prst="rect">
            <a:avLst/>
          </a:prstGeom>
        </p:spPr>
      </p:pic>
      <p:sp>
        <p:nvSpPr>
          <p:cNvPr id="8" name="TextBox 7">
            <a:extLst>
              <a:ext uri="{FF2B5EF4-FFF2-40B4-BE49-F238E27FC236}">
                <a16:creationId xmlns:a16="http://schemas.microsoft.com/office/drawing/2014/main" id="{7C1EA8C7-4BCF-4E97-25C1-98BDE314E1B8}"/>
              </a:ext>
            </a:extLst>
          </p:cNvPr>
          <p:cNvSpPr txBox="1"/>
          <p:nvPr/>
        </p:nvSpPr>
        <p:spPr>
          <a:xfrm>
            <a:off x="1897426" y="5310880"/>
            <a:ext cx="2379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Worm 2: Unprocessed</a:t>
            </a:r>
          </a:p>
        </p:txBody>
      </p:sp>
      <p:pic>
        <p:nvPicPr>
          <p:cNvPr id="9" name="Picture 8" descr="A black and white image of a circle&#10;&#10;Description automatically generated">
            <a:extLst>
              <a:ext uri="{FF2B5EF4-FFF2-40B4-BE49-F238E27FC236}">
                <a16:creationId xmlns:a16="http://schemas.microsoft.com/office/drawing/2014/main" id="{E786B34D-53D6-B46A-84BC-07A40A8D2885}"/>
              </a:ext>
            </a:extLst>
          </p:cNvPr>
          <p:cNvPicPr>
            <a:picLocks noChangeAspect="1"/>
          </p:cNvPicPr>
          <p:nvPr/>
        </p:nvPicPr>
        <p:blipFill>
          <a:blip r:embed="rId4"/>
          <a:stretch>
            <a:fillRect/>
          </a:stretch>
        </p:blipFill>
        <p:spPr>
          <a:xfrm>
            <a:off x="6004288" y="1175426"/>
            <a:ext cx="4966192" cy="4134256"/>
          </a:xfrm>
          <a:prstGeom prst="rect">
            <a:avLst/>
          </a:prstGeom>
        </p:spPr>
      </p:pic>
      <p:sp>
        <p:nvSpPr>
          <p:cNvPr id="10" name="TextBox 9">
            <a:extLst>
              <a:ext uri="{FF2B5EF4-FFF2-40B4-BE49-F238E27FC236}">
                <a16:creationId xmlns:a16="http://schemas.microsoft.com/office/drawing/2014/main" id="{5638B04D-086F-9B15-8DCD-FC3199691012}"/>
              </a:ext>
            </a:extLst>
          </p:cNvPr>
          <p:cNvSpPr txBox="1"/>
          <p:nvPr/>
        </p:nvSpPr>
        <p:spPr>
          <a:xfrm>
            <a:off x="6793680" y="5310879"/>
            <a:ext cx="3384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Worm 2: Histogram Equalization</a:t>
            </a:r>
          </a:p>
        </p:txBody>
      </p:sp>
      <p:sp>
        <p:nvSpPr>
          <p:cNvPr id="12" name="Slide Number Placeholder 1">
            <a:extLst>
              <a:ext uri="{FF2B5EF4-FFF2-40B4-BE49-F238E27FC236}">
                <a16:creationId xmlns:a16="http://schemas.microsoft.com/office/drawing/2014/main" id="{3CE29B28-F18F-D9AF-6D40-A631983106E8}"/>
              </a:ext>
            </a:extLst>
          </p:cNvPr>
          <p:cNvSpPr txBox="1">
            <a:spLocks/>
          </p:cNvSpPr>
          <p:nvPr/>
        </p:nvSpPr>
        <p:spPr>
          <a:xfrm>
            <a:off x="376593" y="6073307"/>
            <a:ext cx="775379" cy="158039"/>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Nicholas 5</a:t>
            </a:r>
          </a:p>
          <a:p>
            <a:endParaRPr lang="en-US"/>
          </a:p>
        </p:txBody>
      </p:sp>
    </p:spTree>
    <p:extLst>
      <p:ext uri="{BB962C8B-B14F-4D97-AF65-F5344CB8AC3E}">
        <p14:creationId xmlns:p14="http://schemas.microsoft.com/office/powerpoint/2010/main" val="162730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solidFill>
                  <a:schemeClr val="tx1"/>
                </a:solidFill>
                <a:latin typeface="Arial"/>
                <a:cs typeface="Arial"/>
              </a:rPr>
              <a:t>Worm Segmentation (Preprocessing) Pt2.</a:t>
            </a:r>
            <a:endParaRPr lang="en-US" sz="3200">
              <a:solidFill>
                <a:schemeClr val="tx1"/>
              </a:solidFill>
            </a:endParaRPr>
          </a:p>
        </p:txBody>
      </p:sp>
      <p:sp>
        <p:nvSpPr>
          <p:cNvPr id="8" name="TextBox 7">
            <a:extLst>
              <a:ext uri="{FF2B5EF4-FFF2-40B4-BE49-F238E27FC236}">
                <a16:creationId xmlns:a16="http://schemas.microsoft.com/office/drawing/2014/main" id="{7C1EA8C7-4BCF-4E97-25C1-98BDE314E1B8}"/>
              </a:ext>
            </a:extLst>
          </p:cNvPr>
          <p:cNvSpPr txBox="1"/>
          <p:nvPr/>
        </p:nvSpPr>
        <p:spPr>
          <a:xfrm>
            <a:off x="1030043" y="5310880"/>
            <a:ext cx="40815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Worm 2: Gaussian Blur With 3x3 Kernal</a:t>
            </a:r>
          </a:p>
        </p:txBody>
      </p:sp>
      <p:sp>
        <p:nvSpPr>
          <p:cNvPr id="10" name="TextBox 9">
            <a:extLst>
              <a:ext uri="{FF2B5EF4-FFF2-40B4-BE49-F238E27FC236}">
                <a16:creationId xmlns:a16="http://schemas.microsoft.com/office/drawing/2014/main" id="{5638B04D-086F-9B15-8DCD-FC3199691012}"/>
              </a:ext>
            </a:extLst>
          </p:cNvPr>
          <p:cNvSpPr txBox="1"/>
          <p:nvPr/>
        </p:nvSpPr>
        <p:spPr>
          <a:xfrm>
            <a:off x="6007361" y="5310879"/>
            <a:ext cx="49570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Worm 2: Binarized Using 15x15 Adaptive Gaussian Weighted Sum Thresholding (Inverted)</a:t>
            </a:r>
          </a:p>
        </p:txBody>
      </p:sp>
      <p:pic>
        <p:nvPicPr>
          <p:cNvPr id="4" name="Picture 3" descr="A black and white image of a circle&#10;&#10;Description automatically generated">
            <a:extLst>
              <a:ext uri="{FF2B5EF4-FFF2-40B4-BE49-F238E27FC236}">
                <a16:creationId xmlns:a16="http://schemas.microsoft.com/office/drawing/2014/main" id="{4CCE6361-524E-4ABD-B7FE-D3774566DB03}"/>
              </a:ext>
            </a:extLst>
          </p:cNvPr>
          <p:cNvPicPr>
            <a:picLocks noChangeAspect="1"/>
          </p:cNvPicPr>
          <p:nvPr/>
        </p:nvPicPr>
        <p:blipFill>
          <a:blip r:embed="rId3"/>
          <a:stretch>
            <a:fillRect/>
          </a:stretch>
        </p:blipFill>
        <p:spPr>
          <a:xfrm>
            <a:off x="567803" y="1175426"/>
            <a:ext cx="4960395" cy="4134256"/>
          </a:xfrm>
          <a:prstGeom prst="rect">
            <a:avLst/>
          </a:prstGeom>
        </p:spPr>
      </p:pic>
      <p:pic>
        <p:nvPicPr>
          <p:cNvPr id="5" name="Picture 4" descr="A black and white image of a circle&#10;&#10;Description automatically generated">
            <a:extLst>
              <a:ext uri="{FF2B5EF4-FFF2-40B4-BE49-F238E27FC236}">
                <a16:creationId xmlns:a16="http://schemas.microsoft.com/office/drawing/2014/main" id="{D02D8AAA-1CE8-4614-F286-E6D8FF00F066}"/>
              </a:ext>
            </a:extLst>
          </p:cNvPr>
          <p:cNvPicPr>
            <a:picLocks noChangeAspect="1"/>
          </p:cNvPicPr>
          <p:nvPr/>
        </p:nvPicPr>
        <p:blipFill>
          <a:blip r:embed="rId4"/>
          <a:stretch>
            <a:fillRect/>
          </a:stretch>
        </p:blipFill>
        <p:spPr>
          <a:xfrm>
            <a:off x="6006174" y="1175426"/>
            <a:ext cx="4962417" cy="4134256"/>
          </a:xfrm>
          <a:prstGeom prst="rect">
            <a:avLst/>
          </a:prstGeom>
        </p:spPr>
      </p:pic>
      <p:sp>
        <p:nvSpPr>
          <p:cNvPr id="11" name="Slide Number Placeholder 1">
            <a:extLst>
              <a:ext uri="{FF2B5EF4-FFF2-40B4-BE49-F238E27FC236}">
                <a16:creationId xmlns:a16="http://schemas.microsoft.com/office/drawing/2014/main" id="{5AEE93E9-BD0C-C433-CFDE-D337E4DEA6FD}"/>
              </a:ext>
            </a:extLst>
          </p:cNvPr>
          <p:cNvSpPr txBox="1">
            <a:spLocks/>
          </p:cNvSpPr>
          <p:nvPr/>
        </p:nvSpPr>
        <p:spPr>
          <a:xfrm>
            <a:off x="368487" y="6065201"/>
            <a:ext cx="775379" cy="158039"/>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Nicholas 6</a:t>
            </a:r>
          </a:p>
          <a:p>
            <a:endParaRPr lang="en-US"/>
          </a:p>
        </p:txBody>
      </p:sp>
    </p:spTree>
    <p:extLst>
      <p:ext uri="{BB962C8B-B14F-4D97-AF65-F5344CB8AC3E}">
        <p14:creationId xmlns:p14="http://schemas.microsoft.com/office/powerpoint/2010/main" val="2383431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solidFill>
                  <a:schemeClr val="tx1"/>
                </a:solidFill>
                <a:latin typeface="Arial"/>
                <a:cs typeface="Arial"/>
              </a:rPr>
              <a:t>Worm Segmentation Pt3.</a:t>
            </a:r>
            <a:endParaRPr lang="en-US" sz="3200">
              <a:solidFill>
                <a:schemeClr val="tx1"/>
              </a:solidFill>
            </a:endParaRPr>
          </a:p>
        </p:txBody>
      </p:sp>
      <p:sp>
        <p:nvSpPr>
          <p:cNvPr id="8" name="TextBox 7">
            <a:extLst>
              <a:ext uri="{FF2B5EF4-FFF2-40B4-BE49-F238E27FC236}">
                <a16:creationId xmlns:a16="http://schemas.microsoft.com/office/drawing/2014/main" id="{7C1EA8C7-4BCF-4E97-25C1-98BDE314E1B8}"/>
              </a:ext>
            </a:extLst>
          </p:cNvPr>
          <p:cNvSpPr txBox="1"/>
          <p:nvPr/>
        </p:nvSpPr>
        <p:spPr>
          <a:xfrm>
            <a:off x="859808" y="5310880"/>
            <a:ext cx="43815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Worm 2: Opening Using 3x3 Ellipse (Twice)</a:t>
            </a:r>
          </a:p>
        </p:txBody>
      </p:sp>
      <p:sp>
        <p:nvSpPr>
          <p:cNvPr id="10" name="TextBox 9">
            <a:extLst>
              <a:ext uri="{FF2B5EF4-FFF2-40B4-BE49-F238E27FC236}">
                <a16:creationId xmlns:a16="http://schemas.microsoft.com/office/drawing/2014/main" id="{5638B04D-086F-9B15-8DCD-FC3199691012}"/>
              </a:ext>
            </a:extLst>
          </p:cNvPr>
          <p:cNvSpPr txBox="1"/>
          <p:nvPr/>
        </p:nvSpPr>
        <p:spPr>
          <a:xfrm>
            <a:off x="5926298" y="5310879"/>
            <a:ext cx="48759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Worm 2: Mask selected based on contour with largest arc length &amp; aspect ratio.</a:t>
            </a:r>
          </a:p>
        </p:txBody>
      </p:sp>
      <p:pic>
        <p:nvPicPr>
          <p:cNvPr id="6" name="Picture 5" descr="A black and white image of clouds and a black background&#10;&#10;Description automatically generated">
            <a:extLst>
              <a:ext uri="{FF2B5EF4-FFF2-40B4-BE49-F238E27FC236}">
                <a16:creationId xmlns:a16="http://schemas.microsoft.com/office/drawing/2014/main" id="{FF1332B6-CA30-0D30-9826-58F624A35650}"/>
              </a:ext>
            </a:extLst>
          </p:cNvPr>
          <p:cNvPicPr>
            <a:picLocks noChangeAspect="1"/>
          </p:cNvPicPr>
          <p:nvPr/>
        </p:nvPicPr>
        <p:blipFill>
          <a:blip r:embed="rId3"/>
          <a:stretch>
            <a:fillRect/>
          </a:stretch>
        </p:blipFill>
        <p:spPr>
          <a:xfrm>
            <a:off x="569282" y="1175425"/>
            <a:ext cx="4957437" cy="4134256"/>
          </a:xfrm>
          <a:prstGeom prst="rect">
            <a:avLst/>
          </a:prstGeom>
        </p:spPr>
      </p:pic>
      <p:pic>
        <p:nvPicPr>
          <p:cNvPr id="7" name="Picture 6" descr="A black background with a white line&#10;&#10;Description automatically generated">
            <a:extLst>
              <a:ext uri="{FF2B5EF4-FFF2-40B4-BE49-F238E27FC236}">
                <a16:creationId xmlns:a16="http://schemas.microsoft.com/office/drawing/2014/main" id="{84D16C8D-0DE3-26B0-1037-398D1A0397D8}"/>
              </a:ext>
            </a:extLst>
          </p:cNvPr>
          <p:cNvPicPr>
            <a:picLocks noChangeAspect="1"/>
          </p:cNvPicPr>
          <p:nvPr/>
        </p:nvPicPr>
        <p:blipFill>
          <a:blip r:embed="rId4"/>
          <a:stretch>
            <a:fillRect/>
          </a:stretch>
        </p:blipFill>
        <p:spPr>
          <a:xfrm>
            <a:off x="5928409" y="1175426"/>
            <a:ext cx="4955821" cy="4134256"/>
          </a:xfrm>
          <a:prstGeom prst="rect">
            <a:avLst/>
          </a:prstGeom>
        </p:spPr>
      </p:pic>
      <p:sp>
        <p:nvSpPr>
          <p:cNvPr id="11" name="Slide Number Placeholder 1">
            <a:extLst>
              <a:ext uri="{FF2B5EF4-FFF2-40B4-BE49-F238E27FC236}">
                <a16:creationId xmlns:a16="http://schemas.microsoft.com/office/drawing/2014/main" id="{84323A3E-586A-3A18-F2CE-AAD456A93844}"/>
              </a:ext>
            </a:extLst>
          </p:cNvPr>
          <p:cNvSpPr>
            <a:spLocks noGrp="1"/>
          </p:cNvSpPr>
          <p:nvPr>
            <p:ph type="sldNum" sz="quarter" idx="14"/>
          </p:nvPr>
        </p:nvSpPr>
        <p:spPr>
          <a:xfrm>
            <a:off x="376593" y="6057094"/>
            <a:ext cx="775379" cy="158039"/>
          </a:xfrm>
          <a:prstGeom prst="rect">
            <a:avLst/>
          </a:prstGeom>
        </p:spPr>
        <p:txBody>
          <a:bodyPr/>
          <a:lstStyle/>
          <a:p>
            <a:r>
              <a:rPr lang="en-US" b="1">
                <a:solidFill>
                  <a:schemeClr val="tx1"/>
                </a:solidFill>
              </a:rPr>
              <a:t>Nicholas 7</a:t>
            </a:r>
          </a:p>
          <a:p>
            <a:endParaRPr lang="en-US"/>
          </a:p>
        </p:txBody>
      </p:sp>
    </p:spTree>
    <p:extLst>
      <p:ext uri="{BB962C8B-B14F-4D97-AF65-F5344CB8AC3E}">
        <p14:creationId xmlns:p14="http://schemas.microsoft.com/office/powerpoint/2010/main" val="1044891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9BD516-8EDF-5DA1-3452-7CDA8B12B81A}"/>
              </a:ext>
            </a:extLst>
          </p:cNvPr>
          <p:cNvSpPr>
            <a:spLocks noGrp="1"/>
          </p:cNvSpPr>
          <p:nvPr>
            <p:ph type="sldNum" sz="quarter" idx="14"/>
          </p:nvPr>
        </p:nvSpPr>
        <p:spPr>
          <a:xfrm>
            <a:off x="706793" y="6048627"/>
            <a:ext cx="648379" cy="183439"/>
          </a:xfrm>
          <a:prstGeom prst="rect">
            <a:avLst/>
          </a:prstGeom>
        </p:spPr>
        <p:txBody>
          <a:bodyPr/>
          <a:lstStyle/>
          <a:p>
            <a:endParaRPr lang="en-US" b="1">
              <a:solidFill>
                <a:schemeClr val="tx1"/>
              </a:solidFill>
            </a:endParaRPr>
          </a:p>
          <a:p>
            <a:endParaRPr lang="en-US"/>
          </a:p>
        </p:txBody>
      </p:sp>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solidFill>
                  <a:schemeClr val="tx1"/>
                </a:solidFill>
                <a:latin typeface="Arial"/>
                <a:cs typeface="Arial"/>
              </a:rPr>
              <a:t>Worm Segmentation Pt4.</a:t>
            </a:r>
            <a:endParaRPr lang="en-US" sz="3200">
              <a:solidFill>
                <a:schemeClr val="tx1"/>
              </a:solidFill>
            </a:endParaRPr>
          </a:p>
        </p:txBody>
      </p:sp>
      <p:sp>
        <p:nvSpPr>
          <p:cNvPr id="8" name="TextBox 7">
            <a:extLst>
              <a:ext uri="{FF2B5EF4-FFF2-40B4-BE49-F238E27FC236}">
                <a16:creationId xmlns:a16="http://schemas.microsoft.com/office/drawing/2014/main" id="{7C1EA8C7-4BCF-4E97-25C1-98BDE314E1B8}"/>
              </a:ext>
            </a:extLst>
          </p:cNvPr>
          <p:cNvSpPr txBox="1"/>
          <p:nvPr/>
        </p:nvSpPr>
        <p:spPr>
          <a:xfrm>
            <a:off x="567979" y="5310880"/>
            <a:ext cx="52894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Worm 2: Mask smoothed using 5x5 median filtering.</a:t>
            </a:r>
          </a:p>
        </p:txBody>
      </p:sp>
      <p:sp>
        <p:nvSpPr>
          <p:cNvPr id="10" name="TextBox 9">
            <a:extLst>
              <a:ext uri="{FF2B5EF4-FFF2-40B4-BE49-F238E27FC236}">
                <a16:creationId xmlns:a16="http://schemas.microsoft.com/office/drawing/2014/main" id="{5638B04D-086F-9B15-8DCD-FC3199691012}"/>
              </a:ext>
            </a:extLst>
          </p:cNvPr>
          <p:cNvSpPr txBox="1"/>
          <p:nvPr/>
        </p:nvSpPr>
        <p:spPr>
          <a:xfrm>
            <a:off x="5926298" y="5310879"/>
            <a:ext cx="49570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Worm 2: Mask selected based on contour with largest arc length &amp; aspect ratio.</a:t>
            </a:r>
          </a:p>
        </p:txBody>
      </p:sp>
      <p:pic>
        <p:nvPicPr>
          <p:cNvPr id="7" name="Picture 6" descr="A black background with a white line&#10;&#10;Description automatically generated">
            <a:extLst>
              <a:ext uri="{FF2B5EF4-FFF2-40B4-BE49-F238E27FC236}">
                <a16:creationId xmlns:a16="http://schemas.microsoft.com/office/drawing/2014/main" id="{84D16C8D-0DE3-26B0-1037-398D1A0397D8}"/>
              </a:ext>
            </a:extLst>
          </p:cNvPr>
          <p:cNvPicPr>
            <a:picLocks noChangeAspect="1"/>
          </p:cNvPicPr>
          <p:nvPr/>
        </p:nvPicPr>
        <p:blipFill>
          <a:blip r:embed="rId3"/>
          <a:stretch>
            <a:fillRect/>
          </a:stretch>
        </p:blipFill>
        <p:spPr>
          <a:xfrm>
            <a:off x="5928409" y="1175426"/>
            <a:ext cx="4955821" cy="4134256"/>
          </a:xfrm>
          <a:prstGeom prst="rect">
            <a:avLst/>
          </a:prstGeom>
        </p:spPr>
      </p:pic>
      <p:pic>
        <p:nvPicPr>
          <p:cNvPr id="4" name="Picture 3" descr="A black background with a white line&#10;&#10;Description automatically generated">
            <a:extLst>
              <a:ext uri="{FF2B5EF4-FFF2-40B4-BE49-F238E27FC236}">
                <a16:creationId xmlns:a16="http://schemas.microsoft.com/office/drawing/2014/main" id="{0D26D291-3B66-70F0-B00B-9FFEB0EBCB53}"/>
              </a:ext>
            </a:extLst>
          </p:cNvPr>
          <p:cNvPicPr>
            <a:picLocks noChangeAspect="1"/>
          </p:cNvPicPr>
          <p:nvPr/>
        </p:nvPicPr>
        <p:blipFill>
          <a:blip r:embed="rId4"/>
          <a:stretch>
            <a:fillRect/>
          </a:stretch>
        </p:blipFill>
        <p:spPr>
          <a:xfrm>
            <a:off x="570640" y="1175427"/>
            <a:ext cx="4954723" cy="4134256"/>
          </a:xfrm>
          <a:prstGeom prst="rect">
            <a:avLst/>
          </a:prstGeom>
        </p:spPr>
      </p:pic>
      <p:sp>
        <p:nvSpPr>
          <p:cNvPr id="9" name="Slide Number Placeholder 1">
            <a:extLst>
              <a:ext uri="{FF2B5EF4-FFF2-40B4-BE49-F238E27FC236}">
                <a16:creationId xmlns:a16="http://schemas.microsoft.com/office/drawing/2014/main" id="{2B5EBFCD-6A69-6661-5F9F-4EFC15866E19}"/>
              </a:ext>
            </a:extLst>
          </p:cNvPr>
          <p:cNvSpPr txBox="1">
            <a:spLocks/>
          </p:cNvSpPr>
          <p:nvPr/>
        </p:nvSpPr>
        <p:spPr>
          <a:xfrm>
            <a:off x="376593" y="6057094"/>
            <a:ext cx="775379" cy="158039"/>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Nicholas 8</a:t>
            </a:r>
          </a:p>
          <a:p>
            <a:endParaRPr lang="en-US"/>
          </a:p>
        </p:txBody>
      </p:sp>
    </p:spTree>
    <p:extLst>
      <p:ext uri="{BB962C8B-B14F-4D97-AF65-F5344CB8AC3E}">
        <p14:creationId xmlns:p14="http://schemas.microsoft.com/office/powerpoint/2010/main" val="2951661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D3EE4E-C044-9BA4-2197-E4EDE22F4955}"/>
              </a:ext>
            </a:extLst>
          </p:cNvPr>
          <p:cNvSpPr>
            <a:spLocks noGrp="1"/>
          </p:cNvSpPr>
          <p:nvPr/>
        </p:nvSpPr>
        <p:spPr>
          <a:xfrm>
            <a:off x="435908" y="-1509"/>
            <a:ext cx="10372916" cy="8911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solidFill>
                  <a:schemeClr val="tx1"/>
                </a:solidFill>
                <a:latin typeface="Arial"/>
                <a:cs typeface="Arial"/>
              </a:rPr>
              <a:t>Worm Segmentation Pt5.</a:t>
            </a:r>
            <a:endParaRPr lang="en-US" sz="3200">
              <a:solidFill>
                <a:schemeClr val="tx1"/>
              </a:solidFill>
            </a:endParaRPr>
          </a:p>
        </p:txBody>
      </p:sp>
      <p:sp>
        <p:nvSpPr>
          <p:cNvPr id="8" name="TextBox 7">
            <a:extLst>
              <a:ext uri="{FF2B5EF4-FFF2-40B4-BE49-F238E27FC236}">
                <a16:creationId xmlns:a16="http://schemas.microsoft.com/office/drawing/2014/main" id="{7C1EA8C7-4BCF-4E97-25C1-98BDE314E1B8}"/>
              </a:ext>
            </a:extLst>
          </p:cNvPr>
          <p:cNvSpPr txBox="1"/>
          <p:nvPr/>
        </p:nvSpPr>
        <p:spPr>
          <a:xfrm>
            <a:off x="1386724" y="5310880"/>
            <a:ext cx="33195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Worm 2: Original frame masked</a:t>
            </a:r>
          </a:p>
        </p:txBody>
      </p:sp>
      <p:sp>
        <p:nvSpPr>
          <p:cNvPr id="10" name="TextBox 9">
            <a:extLst>
              <a:ext uri="{FF2B5EF4-FFF2-40B4-BE49-F238E27FC236}">
                <a16:creationId xmlns:a16="http://schemas.microsoft.com/office/drawing/2014/main" id="{5638B04D-086F-9B15-8DCD-FC3199691012}"/>
              </a:ext>
            </a:extLst>
          </p:cNvPr>
          <p:cNvSpPr txBox="1"/>
          <p:nvPr/>
        </p:nvSpPr>
        <p:spPr>
          <a:xfrm>
            <a:off x="7434086" y="5310879"/>
            <a:ext cx="19576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Worm 2: Cropped</a:t>
            </a:r>
          </a:p>
        </p:txBody>
      </p:sp>
      <p:pic>
        <p:nvPicPr>
          <p:cNvPr id="5" name="Picture 4" descr="A snake on a black background&#10;&#10;Description automatically generated">
            <a:extLst>
              <a:ext uri="{FF2B5EF4-FFF2-40B4-BE49-F238E27FC236}">
                <a16:creationId xmlns:a16="http://schemas.microsoft.com/office/drawing/2014/main" id="{E3F699E3-C4D2-4F09-C23D-A9D4FFC2DAA5}"/>
              </a:ext>
            </a:extLst>
          </p:cNvPr>
          <p:cNvPicPr>
            <a:picLocks noChangeAspect="1"/>
          </p:cNvPicPr>
          <p:nvPr/>
        </p:nvPicPr>
        <p:blipFill>
          <a:blip r:embed="rId3"/>
          <a:stretch>
            <a:fillRect/>
          </a:stretch>
        </p:blipFill>
        <p:spPr>
          <a:xfrm>
            <a:off x="565968" y="1175426"/>
            <a:ext cx="4964065" cy="4134257"/>
          </a:xfrm>
          <a:prstGeom prst="rect">
            <a:avLst/>
          </a:prstGeom>
        </p:spPr>
      </p:pic>
      <p:pic>
        <p:nvPicPr>
          <p:cNvPr id="6" name="Picture 5" descr="A close up of a curved object&#10;&#10;Description automatically generated">
            <a:extLst>
              <a:ext uri="{FF2B5EF4-FFF2-40B4-BE49-F238E27FC236}">
                <a16:creationId xmlns:a16="http://schemas.microsoft.com/office/drawing/2014/main" id="{FEA898C5-E644-B0CB-8073-21029A2189CE}"/>
              </a:ext>
            </a:extLst>
          </p:cNvPr>
          <p:cNvPicPr>
            <a:picLocks noChangeAspect="1"/>
          </p:cNvPicPr>
          <p:nvPr/>
        </p:nvPicPr>
        <p:blipFill>
          <a:blip r:embed="rId4"/>
          <a:stretch>
            <a:fillRect/>
          </a:stretch>
        </p:blipFill>
        <p:spPr>
          <a:xfrm>
            <a:off x="7327764" y="1177857"/>
            <a:ext cx="2181427" cy="4129392"/>
          </a:xfrm>
          <a:prstGeom prst="rect">
            <a:avLst/>
          </a:prstGeom>
        </p:spPr>
      </p:pic>
      <p:sp>
        <p:nvSpPr>
          <p:cNvPr id="11" name="Slide Number Placeholder 1">
            <a:extLst>
              <a:ext uri="{FF2B5EF4-FFF2-40B4-BE49-F238E27FC236}">
                <a16:creationId xmlns:a16="http://schemas.microsoft.com/office/drawing/2014/main" id="{AC648F45-6471-91A4-A7FF-69C9580BB398}"/>
              </a:ext>
            </a:extLst>
          </p:cNvPr>
          <p:cNvSpPr txBox="1">
            <a:spLocks/>
          </p:cNvSpPr>
          <p:nvPr/>
        </p:nvSpPr>
        <p:spPr>
          <a:xfrm>
            <a:off x="376593" y="6057094"/>
            <a:ext cx="775379" cy="158039"/>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rPr>
              <a:t>Nicholas 9</a:t>
            </a:r>
          </a:p>
          <a:p>
            <a:endParaRPr lang="en-US"/>
          </a:p>
        </p:txBody>
      </p:sp>
    </p:spTree>
    <p:extLst>
      <p:ext uri="{BB962C8B-B14F-4D97-AF65-F5344CB8AC3E}">
        <p14:creationId xmlns:p14="http://schemas.microsoft.com/office/powerpoint/2010/main" val="3563782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12</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538</cp:revision>
  <dcterms:created xsi:type="dcterms:W3CDTF">2013-07-15T20:26:40Z</dcterms:created>
  <dcterms:modified xsi:type="dcterms:W3CDTF">2024-12-07T05:49:17Z</dcterms:modified>
</cp:coreProperties>
</file>